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5" r:id="rId3"/>
    <p:sldId id="258" r:id="rId4"/>
    <p:sldId id="278" r:id="rId5"/>
    <p:sldId id="257" r:id="rId6"/>
    <p:sldId id="260" r:id="rId7"/>
    <p:sldId id="261" r:id="rId8"/>
    <p:sldId id="259" r:id="rId9"/>
    <p:sldId id="263" r:id="rId10"/>
    <p:sldId id="268" r:id="rId11"/>
    <p:sldId id="267" r:id="rId12"/>
    <p:sldId id="266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-114" y="-6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tableStyles" Target="tableStyles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theme" Target="theme/theme1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viewProps" Target="view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presProps" Target="presProp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199" y="665163"/>
            <a:ext cx="4708161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8199" y="3602038"/>
            <a:ext cx="4708161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038080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2"/>
          <p:cNvSpPr>
            <a:spLocks noGrp="1"/>
          </p:cNvSpPr>
          <p:nvPr>
            <p:ph idx="13"/>
          </p:nvPr>
        </p:nvSpPr>
        <p:spPr>
          <a:xfrm>
            <a:off x="719528" y="1825625"/>
            <a:ext cx="5087912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810237732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11977" y="765358"/>
            <a:ext cx="4916670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511976" y="4589463"/>
            <a:ext cx="4835473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807108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83367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591176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2200" y="365125"/>
            <a:ext cx="5183188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2026912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9547" y="260194"/>
            <a:ext cx="5087911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7105503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2744751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586651" cy="14015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80682" y="457201"/>
            <a:ext cx="4774706" cy="564379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58665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267850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610662" y="987425"/>
            <a:ext cx="474472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600940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904178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4933013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D937-DF1D-41E6-B9D6-316CB067AABE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8247485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65888" y="365125"/>
            <a:ext cx="481184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reezing" dir="t"/>
            </a:scene3d>
            <a:sp3d extrusionH="57150" contourW="12700" prstMaterial="dkEdge">
              <a:bevelT w="38100" h="38100"/>
              <a:contourClr>
                <a:schemeClr val="accent4">
                  <a:lumMod val="50000"/>
                </a:schemeClr>
              </a:contourClr>
            </a:sp3d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65888" y="1825625"/>
            <a:ext cx="481184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6D937-DF1D-41E6-B9D6-316CB067AABE}" type="datetimeFigureOut">
              <a:rPr lang="ru-RU" smtClean="0"/>
              <a:pPr/>
              <a:t>15.11.2021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21711-B3F4-4B1C-942E-FC3CB36048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030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fade/>
  </p:transition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ln w="6350">
            <a:solidFill>
              <a:srgbClr val="640000"/>
            </a:solidFill>
          </a:ln>
          <a:solidFill>
            <a:srgbClr val="FF0000"/>
          </a:solidFill>
          <a:effectLst/>
          <a:latin typeface="Arial Black" panose="020B0A04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5.jpeg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7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7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7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7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 /><Relationship Id="rId1" Type="http://schemas.openxmlformats.org/officeDocument/2006/relationships/slideLayout" Target="../slideLayouts/slideLayout7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7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 /><Relationship Id="rId1" Type="http://schemas.openxmlformats.org/officeDocument/2006/relationships/slideLayout" Target="../slideLayouts/slideLayout7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 /><Relationship Id="rId1" Type="http://schemas.openxmlformats.org/officeDocument/2006/relationships/slideLayout" Target="../slideLayouts/slideLayout7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 /><Relationship Id="rId1" Type="http://schemas.openxmlformats.org/officeDocument/2006/relationships/slideLayout" Target="../slideLayouts/slideLayout7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 /><Relationship Id="rId2" Type="http://schemas.openxmlformats.org/officeDocument/2006/relationships/image" Target="../media/image21.jpe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23.jpeg" 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20211101_1442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5472" y="768096"/>
            <a:ext cx="3425952" cy="5119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1020727" y="633845"/>
            <a:ext cx="4809995" cy="2034454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 Юбилеем!</a:t>
            </a: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838199" y="3602038"/>
            <a:ext cx="5105401" cy="1655762"/>
          </a:xfrm>
        </p:spPr>
        <p:txBody>
          <a:bodyPr>
            <a:normAutofit/>
          </a:bodyPr>
          <a:lstStyle/>
          <a:p>
            <a:r>
              <a:rPr lang="ru-RU" sz="4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Уважаемая </a:t>
            </a:r>
          </a:p>
          <a:p>
            <a:r>
              <a:rPr lang="ru-RU" sz="4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Софья Ивановна! </a:t>
            </a:r>
          </a:p>
        </p:txBody>
      </p:sp>
      <p:pic>
        <p:nvPicPr>
          <p:cNvPr id="5" name="Рисунок 4" descr="C:\Users\Пользователь\Desktop\79230702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09" t="-410" r="-507" b="2684"/>
          <a:stretch/>
        </p:blipFill>
        <p:spPr bwMode="auto">
          <a:xfrm>
            <a:off x="6296892" y="4333011"/>
            <a:ext cx="1537854" cy="1901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55927440"/>
      </p:ext>
    </p:extLst>
  </p:cSld>
  <p:clrMapOvr>
    <a:masterClrMapping/>
  </p:clrMapOvr>
  <p:transition spd="slow">
    <p:pull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33263" t="30232" r="24128" b="11776"/>
          <a:stretch/>
        </p:blipFill>
        <p:spPr bwMode="auto">
          <a:xfrm>
            <a:off x="2390128" y="1031514"/>
            <a:ext cx="7183501" cy="506254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C:\Users\Пользователь\Desktop\unnamed (1)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744" y="1068090"/>
            <a:ext cx="3633313" cy="50625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4767177"/>
      </p:ext>
    </p:extLst>
  </p:cSld>
  <p:clrMapOvr>
    <a:masterClrMapping/>
  </p:clrMapOvr>
  <p:transition spd="slow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12992" y="926592"/>
            <a:ext cx="44866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Сонтоева Софья Ивановна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22720" y="1524000"/>
            <a:ext cx="437692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Родилась в Урасалахском наслеге Абыйского района 16 ноября 1931 г. </a:t>
            </a:r>
          </a:p>
          <a:p>
            <a:pPr algn="just"/>
            <a:r>
              <a:rPr lang="ru-RU" sz="2800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Работала с малых лет на животноводческой ферме в колхозе. Затем почтальоном в РУС. Трудовой стаж – 51 год. Она – лучший почтальон ПТУС ЯАССР.</a:t>
            </a:r>
          </a:p>
        </p:txBody>
      </p:sp>
      <p:pic>
        <p:nvPicPr>
          <p:cNvPr id="6" name="Рисунок 5" descr="20211101_1452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8384" y="463296"/>
            <a:ext cx="3108960" cy="61526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40664908"/>
      </p:ext>
    </p:extLst>
  </p:cSld>
  <p:clrMapOvr>
    <a:masterClrMapping/>
  </p:clrMapOvr>
  <p:transition spd="slow">
    <p:pull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2624" y="865632"/>
            <a:ext cx="437692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 время войны в 1942 году умер отец и мать осталась с тремя детьми. В детстве испытала все трудности: голод, холод. Воспитывалась в разных семьях. Окончила три класса, дальше надо было помогать матери.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37376" y="856357"/>
            <a:ext cx="462076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 8-ми лет начала работать в колхозе на разных работах. В начале войны ей было 10 лет. Как могла помогала взрослым в колхозе. С 1951 по 1988 годы проработала в разных предприятиях. Из них 19 лет трудилась на почте.</a:t>
            </a:r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67456" y="5827776"/>
            <a:ext cx="6303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Активистка ветеранского движения</a:t>
            </a:r>
          </a:p>
        </p:txBody>
      </p:sp>
      <p:pic>
        <p:nvPicPr>
          <p:cNvPr id="4" name="Рисунок 3" descr="20211101_1449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3669" y="890016"/>
            <a:ext cx="7518427" cy="4831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646403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67200" y="5827776"/>
            <a:ext cx="3438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Ветеран сцены</a:t>
            </a:r>
          </a:p>
        </p:txBody>
      </p:sp>
      <p:pic>
        <p:nvPicPr>
          <p:cNvPr id="4" name="Рисунок 3" descr="20211101_1443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1270" y="890016"/>
            <a:ext cx="8001242" cy="4868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503405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26208" y="5937504"/>
            <a:ext cx="8253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Член ансамбля ветеранов и народного театра.</a:t>
            </a:r>
          </a:p>
        </p:txBody>
      </p:sp>
      <p:pic>
        <p:nvPicPr>
          <p:cNvPr id="3" name="Рисунок 2" descr="20211101_1456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1552" y="524256"/>
            <a:ext cx="7331456" cy="5498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04330980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06496" y="5888736"/>
            <a:ext cx="6376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Мать 4 детей, бабушка, прабабушка</a:t>
            </a:r>
          </a:p>
        </p:txBody>
      </p:sp>
      <p:pic>
        <p:nvPicPr>
          <p:cNvPr id="4" name="Рисунок 3" descr="20211101_1452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1136" y="719328"/>
            <a:ext cx="6803008" cy="5157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95486985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11101_1446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1353" y="902208"/>
            <a:ext cx="9306084" cy="5425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47022685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11101_1447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9590" y="877824"/>
            <a:ext cx="8560883" cy="5327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62004178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11101_1443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088" y="994712"/>
            <a:ext cx="9924288" cy="5028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991398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11101_1452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7008" y="1232469"/>
            <a:ext cx="9704832" cy="43026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41587400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11101_1453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6592" y="875019"/>
            <a:ext cx="10113306" cy="50259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11101_1455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3056" y="719328"/>
            <a:ext cx="7591552" cy="5693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11101_1454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62549" y="731520"/>
            <a:ext cx="9154219" cy="567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11101_1455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8672" y="719328"/>
            <a:ext cx="7819136" cy="5864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11101_1455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592" y="768096"/>
            <a:ext cx="7526528" cy="5644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20256" y="1060704"/>
            <a:ext cx="410870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НАГРАДЫ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медали «Ветеран труда», «За доблестный труд в ВОВ 1941-1945 гг.», «Ветеран тыла», «К 100-летию Г. К. Жукова», юбилейные медали к 50, 60, 65-летию Победы в ВОВ,  «К 65-летию Победы в ВОВ» от Президента РС(Я) и главы улуса.</a:t>
            </a:r>
          </a:p>
        </p:txBody>
      </p:sp>
      <p:pic>
        <p:nvPicPr>
          <p:cNvPr id="4" name="Рисунок 3" descr="20211101_1447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4924" y="792480"/>
            <a:ext cx="3797635" cy="5520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11101_1005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96779" y="579120"/>
            <a:ext cx="2681160" cy="5986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20211101_111040.jpg"/>
          <p:cNvPicPr>
            <a:picLocks noChangeAspect="1"/>
          </p:cNvPicPr>
          <p:nvPr/>
        </p:nvPicPr>
        <p:blipFill>
          <a:blip r:embed="rId3" cstate="print"/>
          <a:srcRect t="4444" b="2222"/>
          <a:stretch>
            <a:fillRect/>
          </a:stretch>
        </p:blipFill>
        <p:spPr>
          <a:xfrm>
            <a:off x="1632839" y="243840"/>
            <a:ext cx="2123186" cy="6400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20211101_112031.jpg"/>
          <p:cNvPicPr>
            <a:picLocks noChangeAspect="1"/>
          </p:cNvPicPr>
          <p:nvPr/>
        </p:nvPicPr>
        <p:blipFill>
          <a:blip r:embed="rId4" cstate="print"/>
          <a:srcRect t="1956" b="2222"/>
          <a:stretch>
            <a:fillRect/>
          </a:stretch>
        </p:blipFill>
        <p:spPr>
          <a:xfrm>
            <a:off x="8239407" y="146304"/>
            <a:ext cx="2603980" cy="6486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853184" y="646176"/>
            <a:ext cx="2994410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Уларыйбыт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Ураһалаах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Ыраахтааҕы саҕаттан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Ураһалаах диэн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күөлгэ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Саха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дьоно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олорбута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Сандал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олоҕу сахпыта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Оҕону, ыччаты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тэнитэн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Олох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суолун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арыйбыта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Ураһалаахтыыр күөлбүт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Уолан-уостан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хаалбата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Өбүгэлэрбит сирдэрэ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Өтөхсүйэн турбата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Таата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сирэ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силистэнэн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Сиэмэ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буолан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ыһылынна.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Оҕо сылдьан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көрөрүм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Ааныкалыыр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алыынан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Айанньытар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ааһалларын.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Сугулаан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дьиэтиттэн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Сутуруохалыыр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суолунан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Субуруһар дьоннору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00544" y="633984"/>
            <a:ext cx="279196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Мунньаҕынан мунньустан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Урааҕынан уларытан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Ураһалаахпыт киинин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Устар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уулаах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Индигиргэ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Сутуруоха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диэн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ааттаан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Олохтуурга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уурбуттара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Дьиэтэ-уота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тэнийбит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Дьоно-сэргэтэ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элбээбит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Сутуруоха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сэлиэнньэбит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Үйэ аҥаардаах үбүлүөйүн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Үөрэ-көтө көрсүөҕүҥ!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Үүнүү-сайдыы түстүөҕүҥ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Кэлэр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кэнчээри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ыччатын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Үөрэх-үлэ аргыстанан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Чөл олоҕу тутустун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Эн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үтүө ааккын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Саха сирин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үрдүнэн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Сураҕырдыы турдун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Күнү көрбүт Ураһалаахпыт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Олоҕун салҕыыр.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Сутуруоха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сэлиэнньэбит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Үбүлүөйгүнэн эҕэрдэ.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Үйэлэр тухары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өрө күүр,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Сөҕөрүйбэт эрчиминэн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085088" y="341376"/>
            <a:ext cx="4401312" cy="701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Кыайыы</a:t>
            </a:r>
            <a:r>
              <a:rPr kumimoji="0" lang="ru-RU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күлүмнүүр күнэ</a:t>
            </a: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Кыайыы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күнэ күлүмнээн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Ааспыта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алта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уон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сылын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туолла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Германия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баламат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баһылыга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Киитээй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Гитлер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суобаһын сүтэрэн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Россия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сиригэр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сэрэппэккэ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сэриилээн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Олохпутун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айгыраппыта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Өлүүнү-сүтүүнү сүктэрбитэ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Аҕа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дойду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сэриитэ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Ильмень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күөл уутугар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Уһун ууларын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утуйбут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Саха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хорсун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уолаттара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Сырбах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курдук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сыталлар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Мас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хайыһар байҕалга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Буору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кытта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буккуллан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Кытылга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кыстанан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Күөл тыа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буолан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үүннэҕэ.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Сэрии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сылын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оҕолоро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Олох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үтүөтүн көрбөтөхпүт,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Үөрэхтээх буолан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үүммэтэхпит,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Хоһоон суруйарга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холоммотохпут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Уоттаах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уунан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утахтамматахпыт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Табах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тардан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тараҥнаспатахпыт,</a:t>
            </a:r>
            <a:endParaRPr lang="ru-RU" sz="16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Сэриигэ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сылдьардыы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сананарбыт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Фроҥҥа көмөҕө кыттыспыппыт</a:t>
            </a:r>
            <a:r>
              <a:rPr lang="ru-RU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34912" y="473643"/>
            <a:ext cx="4328160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Уоттаах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сэрии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кутурҕанын,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Амсайбыппыт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ветераннар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Аас-туор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олох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тугун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Эппитинэн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эрэйдэнэн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билбиппит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Тоҥору-хатары тулуйбуппут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Тулуурдаах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үлэбит түмүгэ,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Кыайыыны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уһансан үөрбүтэ,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Сэрииттэн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төннүбүт буойуттар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Саҥа күнү көрбүттэрэ,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Саҥалыы олоҕу тутарга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Норуоппут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бүтүннүү турбута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Дьоллоох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олоҕу тутуспуппут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Кэлэр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кэнчээри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ыччаттарбытыгар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Алгыс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тылы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аныыбыт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Уохтаах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уунан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утахтанымаҥ,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Табах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тардарга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тардыстымаҥ,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Үлэттэн, үөрэхтэн дьоллонуҥ!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Чөл олох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төлкөтүн төрүттээҥ,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Кэлэр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кэскил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ыччаттарбытыгар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Аһаҕас суолу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арыйдын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Сахабыт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сирин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сайыннарыҥ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Сэрии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диэн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сэрэппэтиннэр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Биһиктээх оҕолорбут билбэтиннэр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Сири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кытта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сиэттиһэн,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Эйэлээх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үйэ эргийэ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турдун</a:t>
            </a: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!</a:t>
            </a:r>
            <a:endParaRPr lang="ru-RU" sz="15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Дом! Дом! Дом!</a:t>
            </a:r>
            <a:endParaRPr lang="ru-RU" sz="15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листание 8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листание 7" id="{0CE75DB1-FDE2-4B07-8783-FD2325410490}" vid="{4B0FD19C-AF86-4C35-9F38-0720CAB1391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листание 8</Template>
  <TotalTime>319</TotalTime>
  <Words>529</Words>
  <Application>Microsoft Office PowerPoint</Application>
  <PresentationFormat>Широкоэкранный</PresentationFormat>
  <Paragraphs>108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листание 8</vt:lpstr>
      <vt:lpstr>С Юбилеем!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Листание</dc:title>
  <dc:creator>Коля</dc:creator>
  <cp:lastModifiedBy>MariyaKoryakina1@outlook.com</cp:lastModifiedBy>
  <cp:revision>29</cp:revision>
  <dcterms:created xsi:type="dcterms:W3CDTF">2016-11-15T09:14:47Z</dcterms:created>
  <dcterms:modified xsi:type="dcterms:W3CDTF">2021-11-15T06:04:11Z</dcterms:modified>
</cp:coreProperties>
</file>