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7" r:id="rId5"/>
    <p:sldId id="268" r:id="rId6"/>
    <p:sldId id="265" r:id="rId7"/>
    <p:sldId id="266" r:id="rId8"/>
    <p:sldId id="269" r:id="rId9"/>
    <p:sldId id="260" r:id="rId10"/>
    <p:sldId id="270" r:id="rId11"/>
    <p:sldId id="257" r:id="rId12"/>
    <p:sldId id="264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1439E-0DE6-435A-B0AC-C1A2EFD19822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DF2BD-C4CB-418B-9F7F-643EA1858C8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leg\Desktop\111768.25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071678"/>
            <a:ext cx="7772400" cy="1500198"/>
          </a:xfrm>
        </p:spPr>
        <p:txBody>
          <a:bodyPr>
            <a:normAutofit fontScale="90000"/>
          </a:bodyPr>
          <a:lstStyle/>
          <a:p>
            <a:r>
              <a:rPr lang="ru-RU" sz="4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Волшебное рукоделие - моё хобби!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4810" y="3886200"/>
            <a:ext cx="4500594" cy="1752600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втор: </a:t>
            </a:r>
            <a:r>
              <a:rPr lang="ru-RU" sz="17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Стручкова</a:t>
            </a:r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Тамара Григорьевна</a:t>
            </a:r>
          </a:p>
          <a:p>
            <a:pPr algn="r"/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17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Уолбутская</a:t>
            </a:r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СОШ </a:t>
            </a:r>
            <a:r>
              <a:rPr lang="ru-RU" sz="17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им.С.Ф.Маркова</a:t>
            </a:r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algn="r"/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 английского языка</a:t>
            </a:r>
            <a:endParaRPr lang="ru-RU" sz="17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такое хобби?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Хобби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это то, чем любит заниматься человек в свое свободное время. Хобби – это слово, которое в переводе с английского на русский означает “любимое дело”. Любимые занятия бывают разными. Начиная с коллекционирования марок, заканчивая строительством из спичек и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коробков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Одно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дел, которым я люблю заниматься, это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вязание макраме и изготовления сутажных украшений своими руками.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увлекательное ремесло. Получаются красивые, современные вещи. И главное – своими руками. Это занятие помогает расслабиться после трудного учебного дня.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Макраме</a:t>
            </a:r>
            <a:endParaRPr lang="ru-RU" dirty="0"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715008" y="1643050"/>
            <a:ext cx="3114668" cy="4054485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Макраме — это </a:t>
            </a:r>
            <a:r>
              <a:rPr lang="ru-RU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техника плетения из узелков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Материалы для этого хобби можно использовать разные, к ним только одно требование — прочность. Из толстых нитей изделия получаются более фактурными, а вот на тонких узоры видно плохо.</a:t>
            </a:r>
          </a:p>
        </p:txBody>
      </p:sp>
      <p:pic>
        <p:nvPicPr>
          <p:cNvPr id="5" name="Picture 7" descr="C:\Users\oleg\Desktop\2022 фотки\IMG-20221024-WA0019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lum bright="30000" contrast="20000"/>
          </a:blip>
          <a:srcRect l="17969" t="12500" r="36718" b="23611"/>
          <a:stretch>
            <a:fillRect/>
          </a:stretch>
        </p:blipFill>
        <p:spPr bwMode="auto">
          <a:xfrm>
            <a:off x="285719" y="1357298"/>
            <a:ext cx="5224631" cy="4143404"/>
          </a:xfrm>
          <a:prstGeom prst="roundRect">
            <a:avLst>
              <a:gd name="adj" fmla="val 17007"/>
            </a:avLst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Панно сова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C:\Users\oleg\Desktop\2022 фотки\20220108_1503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lum bright="30000" contrast="10000"/>
          </a:blip>
          <a:srcRect/>
          <a:stretch>
            <a:fillRect/>
          </a:stretch>
        </p:blipFill>
        <p:spPr bwMode="auto">
          <a:xfrm rot="5400000">
            <a:off x="-125277" y="1839732"/>
            <a:ext cx="4929222" cy="41072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5" descr="C:\Users\oleg\Desktop\2022 фотки\20220108_15034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lum bright="30000" contrast="20000"/>
          </a:blip>
          <a:srcRect l="6766" b="9023"/>
          <a:stretch>
            <a:fillRect/>
          </a:stretch>
        </p:blipFill>
        <p:spPr bwMode="auto">
          <a:xfrm rot="5400000">
            <a:off x="4393405" y="1964521"/>
            <a:ext cx="4929222" cy="3857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Ловец снов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Ловец снов – индейский оберег-хранитель снов. Он посылает добрые сновидения, а плохие сновидения отправляет прочь и оберегает сон от проникновения злых духов.</a:t>
            </a:r>
          </a:p>
        </p:txBody>
      </p:sp>
      <p:pic>
        <p:nvPicPr>
          <p:cNvPr id="5" name="Picture 2" descr="C:\Users\oleg\Desktop\2022 фотки\Screenshot_20221203-142629_Gallery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lum contrast="30000"/>
          </a:blip>
          <a:srcRect t="10417" r="3233" b="21711"/>
          <a:stretch>
            <a:fillRect/>
          </a:stretch>
        </p:blipFill>
        <p:spPr bwMode="auto">
          <a:xfrm>
            <a:off x="714348" y="1357298"/>
            <a:ext cx="3345468" cy="52149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Дерево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Жизни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Дерево символизирует поколения вашей семьи; оно прорастает из семени, растет и разветвляется, видит, плодоносит и дает жизнь следующему поколению, чтобы начать жизненный цикл заново.</a:t>
            </a:r>
          </a:p>
        </p:txBody>
      </p:sp>
      <p:pic>
        <p:nvPicPr>
          <p:cNvPr id="5" name="Picture 6" descr="C:\Users\oleg\Desktop\2022 фотки\20220302_2235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lum bright="30000" contrast="10000"/>
          </a:blip>
          <a:srcRect l="3125" t="10416" r="7812" b="6250"/>
          <a:stretch>
            <a:fillRect/>
          </a:stretch>
        </p:blipFill>
        <p:spPr bwMode="auto">
          <a:xfrm rot="5400000">
            <a:off x="121446" y="2235952"/>
            <a:ext cx="4838650" cy="35099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Новогодняя ёлочка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Порадуйте себя чудесным праздничным декором ручной работы!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Изящная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ёлочка из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шнурков,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выполненная в технике макраме, создаст в доме уют и подарит хорошее настроение!</a:t>
            </a:r>
          </a:p>
        </p:txBody>
      </p:sp>
      <p:pic>
        <p:nvPicPr>
          <p:cNvPr id="5" name="Picture 8" descr="C:\Users\oleg\Desktop\2022 фотки\20220108_1505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lum bright="10000"/>
          </a:blip>
          <a:srcRect r="14035" b="32749"/>
          <a:stretch>
            <a:fillRect/>
          </a:stretch>
        </p:blipFill>
        <p:spPr bwMode="auto">
          <a:xfrm rot="5400000">
            <a:off x="-161046" y="2018378"/>
            <a:ext cx="4929224" cy="38928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Сумка из шнура крючком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oleg\Desktop\2022 фотки\Screenshot_20221203-142818_Galler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lum bright="20000"/>
          </a:blip>
          <a:srcRect l="10015" t="32515" r="11416" b="34339"/>
          <a:stretch>
            <a:fillRect/>
          </a:stretch>
        </p:blipFill>
        <p:spPr bwMode="auto">
          <a:xfrm>
            <a:off x="285720" y="1571612"/>
            <a:ext cx="3786214" cy="45005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0" y="1500174"/>
            <a:ext cx="4038600" cy="4525963"/>
          </a:xfrm>
        </p:spPr>
        <p:txBody>
          <a:bodyPr>
            <a:normAutofit fontScale="92500"/>
          </a:bodyPr>
          <a:lstStyle/>
          <a:p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Вещи </a:t>
            </a:r>
            <a:r>
              <a:rPr lang="ru-RU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Handmade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выходят из моды. Сумки, связанные из шнура</a:t>
            </a:r>
            <a:r>
              <a:rPr lang="ru-RU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эстетичны и практичны. Оригинально выглядят. Для их вязания используют плотные узоры, толстый крючок и необходимую фурнитуру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Сумка из трикотажной пряжи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Много сумок не бывает! Из трикотажной пряжи </a:t>
            </a:r>
            <a:r>
              <a:rPr lang="en-US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Biskvit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можно создать любую модель.</a:t>
            </a:r>
            <a:endParaRPr lang="ru-RU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oleg\Desktop\2022 фотки\Screenshot_20221203-143156_Gallery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lum bright="20000"/>
          </a:blip>
          <a:srcRect l="5524" t="33146" r="9768" b="37022"/>
          <a:stretch>
            <a:fillRect/>
          </a:stretch>
        </p:blipFill>
        <p:spPr bwMode="auto">
          <a:xfrm>
            <a:off x="142844" y="1785926"/>
            <a:ext cx="4299156" cy="4714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Сутажные украшения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oleg\Desktop\уолба слайд\IMG_288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lum bright="10000" contrast="10000"/>
          </a:blip>
          <a:srcRect r="20052"/>
          <a:stretch>
            <a:fillRect/>
          </a:stretch>
        </p:blipFill>
        <p:spPr bwMode="auto">
          <a:xfrm>
            <a:off x="6715140" y="3714752"/>
            <a:ext cx="2286016" cy="2795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2" descr="C:\Users\oleg\Desktop\уолба слайд\IMG_289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lum bright="10000" contrast="20000"/>
          </a:blip>
          <a:srcRect l="15802" t="288" r="15212" b="21881"/>
          <a:stretch>
            <a:fillRect/>
          </a:stretch>
        </p:blipFill>
        <p:spPr bwMode="auto">
          <a:xfrm>
            <a:off x="1857356" y="4011496"/>
            <a:ext cx="3071834" cy="2599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lum bright="10000" contrast="20000"/>
          </a:blip>
          <a:srcRect l="9616" t="15385" r="1922" b="7692"/>
          <a:stretch>
            <a:fillRect/>
          </a:stretch>
        </p:blipFill>
        <p:spPr bwMode="auto">
          <a:xfrm rot="5400000">
            <a:off x="192850" y="1445405"/>
            <a:ext cx="2971821" cy="2786082"/>
          </a:xfrm>
          <a:prstGeom prst="roundRect">
            <a:avLst>
              <a:gd name="adj" fmla="val 24440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>
            <a:lum bright="10000" contrast="20000"/>
          </a:blip>
          <a:srcRect r="9302" b="6202"/>
          <a:stretch>
            <a:fillRect/>
          </a:stretch>
        </p:blipFill>
        <p:spPr bwMode="auto">
          <a:xfrm rot="5400000">
            <a:off x="4631335" y="1655153"/>
            <a:ext cx="2810288" cy="2500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Хобби должно быть у всех с раннего детства и до старости. Оно помогает человеку развивать творческие таланты, способности, культуру, мировосприятие и физические способности. Поэтому иметь хобби важно и нужно!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oleg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endParaRPr lang="en-U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0000" endA="300" endPos="50000" dist="29997" dir="5400000" sy="-100000" algn="bl" rotWithShape="0"/>
              </a:effectLst>
            </a:endParaRPr>
          </a:p>
          <a:p>
            <a:pPr algn="ctr">
              <a:buNone/>
            </a:pP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 </a:t>
            </a:r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you for your attention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324</Words>
  <Application>Microsoft Office PowerPoint</Application>
  <PresentationFormat>Экран (4:3)</PresentationFormat>
  <Paragraphs>24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Волшебное рукоделие - моё хобби! </vt:lpstr>
      <vt:lpstr>Что такое хобби?</vt:lpstr>
      <vt:lpstr>Слайд 3</vt:lpstr>
      <vt:lpstr>Макраме</vt:lpstr>
      <vt:lpstr>Панно сова</vt:lpstr>
      <vt:lpstr>Ловец снов</vt:lpstr>
      <vt:lpstr>Дерево Жизни</vt:lpstr>
      <vt:lpstr>Новогодняя ёлочка</vt:lpstr>
      <vt:lpstr>Сумка из шнура крючком</vt:lpstr>
      <vt:lpstr>Сумка из трикотажной пряжи</vt:lpstr>
      <vt:lpstr>Сутажные украшения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oleg</dc:creator>
  <cp:lastModifiedBy>oleg</cp:lastModifiedBy>
  <cp:revision>12</cp:revision>
  <dcterms:created xsi:type="dcterms:W3CDTF">2023-04-28T12:06:35Z</dcterms:created>
  <dcterms:modified xsi:type="dcterms:W3CDTF">2023-04-28T14:01:26Z</dcterms:modified>
</cp:coreProperties>
</file>