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80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kniga.1313@mail.ru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Илья\Desktop\для слепц.чт\DSC022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826"/>
            <a:ext cx="9144000" cy="684317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59632" y="332656"/>
            <a:ext cx="73448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Муниципальное казенное учреждение</a:t>
            </a:r>
            <a:br>
              <a:rPr lang="ru-RU" sz="1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«Абыйская </a:t>
            </a:r>
            <a:r>
              <a:rPr lang="ru-RU" sz="1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межпоселенческая</a:t>
            </a:r>
            <a:r>
              <a:rPr lang="ru-RU" sz="1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централизованная библиотечная система»</a:t>
            </a:r>
            <a:br>
              <a:rPr lang="ru-RU" sz="1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680895" y="1556792"/>
            <a:ext cx="619268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«Читают мужчины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Абыя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b="1" dirty="0">
              <a:solidFill>
                <a:srgbClr val="C00000"/>
              </a:solidFill>
              <a:latin typeface="Century Schoolbook" panose="020406040505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88907" y="2755381"/>
            <a:ext cx="597666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Абыйская сельская библиотека </a:t>
            </a:r>
          </a:p>
          <a:p>
            <a:pPr algn="ctr"/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МКУ «Абыйская МЦБС»</a:t>
            </a:r>
          </a:p>
          <a:p>
            <a:endParaRPr lang="ru-RU" sz="3200" b="1" dirty="0">
              <a:solidFill>
                <a:srgbClr val="C00000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47864" y="5157192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2021г.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J:\Эмблема МКУ Абыйская МЦБС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282" y="959430"/>
            <a:ext cx="1101436" cy="7777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89668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Илья\Desktop\для слепц.чт\DSC022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317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24136" y="476672"/>
            <a:ext cx="8568952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«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Абыйская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межпоселенческая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ц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ентрализованная библиотечная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библиотечная 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система»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Абый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ского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улуса (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района) 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ah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E-mail: </a:t>
            </a:r>
            <a:r>
              <a:rPr lang="en-US" sz="1600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kniga.1313</a:t>
            </a:r>
            <a:r>
              <a:rPr lang="sah-RU" sz="1600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@mail.ru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ah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Руководитель проекта: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А. Н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Слепц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ова,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главный библиотекарь сельской библиотеки 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 «Абыйская МЦБС»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Директор М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«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Абыйская М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ЦБС» –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Явловская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ah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Цели проекта </a:t>
            </a:r>
            <a:endParaRPr lang="ru-RU" sz="1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формирование и развитие читательского интереса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жителей улуса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сохранение местного культурного наследия через продвижение литературного краеведения. 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ah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 проекта</a:t>
            </a:r>
            <a:endParaRPr lang="ru-RU" sz="1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раскрытие богатства и разнообразия краеведческой литературы;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вовлечение жителей района в просветительские мероприятия, направленные на повышение читательской компетентности и популяризацию чтения; 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развитие интереса подрастающего поколения к чтению краеведческой литературы и творчеству местных авторов;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объединение усилий образовательных, культурных учреждений в поддержке и продвижении краеведческой литературы. 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ah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 партнеров проекта </a:t>
            </a:r>
            <a:endParaRPr lang="ru-RU" sz="1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МКУ «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Управление культуры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муниципального района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Абыйского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улуса (района) Республики Саха (Якутия);</a:t>
            </a:r>
          </a:p>
          <a:p>
            <a:pPr marL="285750" indent="-285750">
              <a:buFont typeface="Symbol"/>
              <a:buChar char="-"/>
            </a:pP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образовательные учреждения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Абыйского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улуса (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sah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285750" indent="-285750">
              <a:buFont typeface="Symbol"/>
              <a:buChar char="-"/>
            </a:pP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Администрация МОСП «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Абыйский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наслег»</a:t>
            </a:r>
          </a:p>
          <a:p>
            <a:pPr marL="285750" indent="-285750">
              <a:buFont typeface="Symbol"/>
              <a:buChar char="-"/>
            </a:pP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АЦКиД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им. М. А.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Слепцовой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sah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Сроки </a:t>
            </a:r>
            <a:r>
              <a:rPr lang="sah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реализации проекта: </a:t>
            </a:r>
            <a:r>
              <a:rPr lang="sah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sah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–202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sah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гг.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J:\Эмблема МКУ Абыйская МЦБС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189" y="5589240"/>
            <a:ext cx="1101436" cy="7777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76689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Илья\Desktop\для слепц.чт\DSC022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8520" y="-50626"/>
            <a:ext cx="9252520" cy="6876439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7544" y="4797152"/>
            <a:ext cx="828092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Для повышения эффективности информационной культуры среди мужчин реализован проект «Читают мужчины». </a:t>
            </a:r>
          </a:p>
          <a:p>
            <a:pPr lvl="0" algn="just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По итогам работы выявлено повышенный интерес мужчин к чтению, самообразованию. Участниками проекта стали мужчины разного возраста и социального статуса. Привлекали внимание читателей разными способами: подобрали литературу по интересам, </a:t>
            </a:r>
          </a:p>
          <a:p>
            <a:pPr lvl="0" algn="just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 основном по теме техники, охоты, рыбалки и рассказы на реальных событиях.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1" t="10151" r="5488" b="8939"/>
          <a:stretch/>
        </p:blipFill>
        <p:spPr>
          <a:xfrm>
            <a:off x="251520" y="548680"/>
            <a:ext cx="2185169" cy="25589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7" t="18788" r="18370" b="4242"/>
          <a:stretch/>
        </p:blipFill>
        <p:spPr>
          <a:xfrm>
            <a:off x="6028312" y="2661391"/>
            <a:ext cx="2720152" cy="21357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32" t="16364" r="3681"/>
          <a:stretch/>
        </p:blipFill>
        <p:spPr>
          <a:xfrm>
            <a:off x="4572000" y="548680"/>
            <a:ext cx="2725155" cy="25458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0" t="14091" r="13939" b="15000"/>
          <a:stretch/>
        </p:blipFill>
        <p:spPr>
          <a:xfrm>
            <a:off x="1959215" y="2655752"/>
            <a:ext cx="2648789" cy="209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89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Илья\Desktop\для слепц.чт\DSC022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826"/>
            <a:ext cx="9144000" cy="6843173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9" t="9136" r="7860"/>
          <a:stretch/>
        </p:blipFill>
        <p:spPr>
          <a:xfrm rot="21147916">
            <a:off x="472330" y="682624"/>
            <a:ext cx="1736105" cy="238390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7" r="1112" b="14321"/>
          <a:stretch/>
        </p:blipFill>
        <p:spPr>
          <a:xfrm>
            <a:off x="2483768" y="330445"/>
            <a:ext cx="3794285" cy="28396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79" t="19013"/>
          <a:stretch/>
        </p:blipFill>
        <p:spPr>
          <a:xfrm rot="402785">
            <a:off x="6606749" y="589538"/>
            <a:ext cx="2234177" cy="30629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81" b="6420"/>
          <a:stretch/>
        </p:blipFill>
        <p:spPr>
          <a:xfrm>
            <a:off x="492407" y="3501008"/>
            <a:ext cx="1991361" cy="25922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8" t="26340" r="23889"/>
          <a:stretch/>
        </p:blipFill>
        <p:spPr>
          <a:xfrm>
            <a:off x="2758591" y="3485554"/>
            <a:ext cx="3244638" cy="262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027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Илья\Desktop\для слепц.чт\DSC022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826"/>
            <a:ext cx="9144000" cy="684317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475656" y="548680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b="1" dirty="0">
                <a:solidFill>
                  <a:srgbClr val="C00000"/>
                </a:solidFill>
                <a:latin typeface="Century Schoolbook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с партнерами </a:t>
            </a:r>
          </a:p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t="16297" b="22469"/>
          <a:stretch/>
        </p:blipFill>
        <p:spPr>
          <a:xfrm>
            <a:off x="143431" y="940791"/>
            <a:ext cx="2664449" cy="150032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35" r="8889"/>
          <a:stretch/>
        </p:blipFill>
        <p:spPr>
          <a:xfrm>
            <a:off x="3031683" y="964185"/>
            <a:ext cx="2664449" cy="15003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41"/>
          <a:stretch/>
        </p:blipFill>
        <p:spPr>
          <a:xfrm>
            <a:off x="5869511" y="940789"/>
            <a:ext cx="2747544" cy="154711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71600" y="2564904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Century Schoolbook" panose="02040604050505020304" pitchFamily="18" charset="0"/>
              </a:rPr>
              <a:t>совместная работа с МО «</a:t>
            </a:r>
            <a:r>
              <a:rPr lang="ru-RU" b="1" dirty="0" err="1">
                <a:solidFill>
                  <a:srgbClr val="002060"/>
                </a:solidFill>
                <a:latin typeface="Century Schoolbook" panose="02040604050505020304" pitchFamily="18" charset="0"/>
              </a:rPr>
              <a:t>Абыйский</a:t>
            </a:r>
            <a:r>
              <a:rPr lang="ru-RU" b="1" dirty="0">
                <a:solidFill>
                  <a:srgbClr val="002060"/>
                </a:solidFill>
                <a:latin typeface="Century Schoolbook" panose="02040604050505020304" pitchFamily="18" charset="0"/>
              </a:rPr>
              <a:t> наслег»</a:t>
            </a:r>
          </a:p>
          <a:p>
            <a:pPr algn="ctr"/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t="15802" b="10370"/>
          <a:stretch/>
        </p:blipFill>
        <p:spPr>
          <a:xfrm>
            <a:off x="3347864" y="3089268"/>
            <a:ext cx="2860548" cy="16107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3" b="6172"/>
          <a:stretch/>
        </p:blipFill>
        <p:spPr>
          <a:xfrm>
            <a:off x="444287" y="3089268"/>
            <a:ext cx="2856114" cy="158011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77" t="24198" r="22223" b="5432"/>
          <a:stretch/>
        </p:blipFill>
        <p:spPr>
          <a:xfrm>
            <a:off x="6506892" y="3089268"/>
            <a:ext cx="2110163" cy="228394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105730" y="5698122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Century Schoolbook" panose="02040604050505020304" pitchFamily="18" charset="0"/>
              </a:rPr>
              <a:t>совместная работа с «</a:t>
            </a:r>
            <a:r>
              <a:rPr lang="ru-RU" b="1" dirty="0" err="1">
                <a:solidFill>
                  <a:srgbClr val="002060"/>
                </a:solidFill>
                <a:latin typeface="Century Schoolbook" panose="02040604050505020304" pitchFamily="18" charset="0"/>
              </a:rPr>
              <a:t>АЦКиД</a:t>
            </a:r>
            <a:r>
              <a:rPr lang="ru-RU" b="1" dirty="0">
                <a:solidFill>
                  <a:srgbClr val="002060"/>
                </a:solidFill>
                <a:latin typeface="Century Schoolbook" panose="02040604050505020304" pitchFamily="18" charset="0"/>
              </a:rPr>
              <a:t> им. М. А. </a:t>
            </a:r>
            <a:r>
              <a:rPr lang="ru-RU" b="1" dirty="0" err="1">
                <a:solidFill>
                  <a:srgbClr val="002060"/>
                </a:solidFill>
                <a:latin typeface="Century Schoolbook" panose="02040604050505020304" pitchFamily="18" charset="0"/>
              </a:rPr>
              <a:t>Слепцовой</a:t>
            </a:r>
            <a:r>
              <a:rPr lang="ru-RU" b="1" dirty="0">
                <a:solidFill>
                  <a:srgbClr val="002060"/>
                </a:solidFill>
                <a:latin typeface="Century Schoolbook" panose="02040604050505020304" pitchFamily="18" charset="0"/>
              </a:rPr>
              <a:t>»</a:t>
            </a:r>
            <a:r>
              <a:rPr lang="ru-RU" dirty="0">
                <a:latin typeface="Century Schoolbook" panose="02040604050505020304" pitchFamily="18" charset="0"/>
              </a:rPr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93844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Илья\Desktop\для слепц.чт\DSC022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1400"/>
            <a:ext cx="9144000" cy="7029399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" t="12099" r="12778" b="20741"/>
          <a:stretch/>
        </p:blipFill>
        <p:spPr>
          <a:xfrm>
            <a:off x="251520" y="270877"/>
            <a:ext cx="2998271" cy="168829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03" b="7748"/>
          <a:stretch/>
        </p:blipFill>
        <p:spPr>
          <a:xfrm>
            <a:off x="2015067" y="2871933"/>
            <a:ext cx="5113866" cy="21505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" t="14074" r="185" b="247"/>
          <a:stretch/>
        </p:blipFill>
        <p:spPr>
          <a:xfrm>
            <a:off x="6444208" y="198821"/>
            <a:ext cx="2561430" cy="164595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87624" y="2132856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Century Schoolbook" panose="02040604050505020304" pitchFamily="18" charset="0"/>
              </a:rPr>
              <a:t>совместная работа с общественными организациями: </a:t>
            </a:r>
          </a:p>
          <a:p>
            <a:pPr algn="ctr"/>
            <a:r>
              <a:rPr lang="ru-RU" b="1" dirty="0" err="1">
                <a:solidFill>
                  <a:srgbClr val="002060"/>
                </a:solidFill>
                <a:latin typeface="Century Schoolbook" panose="02040604050505020304" pitchFamily="18" charset="0"/>
              </a:rPr>
              <a:t>т</a:t>
            </a:r>
            <a:r>
              <a:rPr lang="ru-RU" b="1" dirty="0" err="1">
                <a:solidFill>
                  <a:srgbClr val="002060"/>
                </a:solidFill>
                <a:latin typeface="Century Schoolbook" panose="02040604050505020304" pitchFamily="18" charset="0"/>
                <a:cs typeface="Times New Roman" panose="02020603050405020304" pitchFamily="18" charset="0"/>
              </a:rPr>
              <a:t>үөлбэ</a:t>
            </a:r>
            <a:r>
              <a:rPr lang="ru-RU" b="1" dirty="0">
                <a:solidFill>
                  <a:srgbClr val="002060"/>
                </a:solidFill>
                <a:latin typeface="Century Schoolbook" panose="02040604050505020304" pitchFamily="18" charset="0"/>
                <a:cs typeface="Times New Roman" panose="02020603050405020304" pitchFamily="18" charset="0"/>
              </a:rPr>
              <a:t>, женсовет, ветеранский совет, инвалиды.</a:t>
            </a:r>
            <a:r>
              <a:rPr lang="ru-RU" dirty="0">
                <a:latin typeface="Century Schoolbook" panose="02040604050505020304" pitchFamily="18" charset="0"/>
              </a:rPr>
              <a:t> </a:t>
            </a:r>
            <a:endParaRPr lang="ru-RU" dirty="0">
              <a:latin typeface="Century Schoolbook" panose="020406040505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43808" y="46531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7"/>
          <a:stretch/>
        </p:blipFill>
        <p:spPr>
          <a:xfrm>
            <a:off x="3347864" y="230347"/>
            <a:ext cx="2973458" cy="1674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836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Илья\Desktop\для слепц.чт\DSC022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1400"/>
            <a:ext cx="9144000" cy="702939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843808" y="46531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843808" y="1556792"/>
            <a:ext cx="32672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ru-RU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1000" kern="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4725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320</Words>
  <Application>Microsoft Office PowerPoint</Application>
  <PresentationFormat>Экран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8</cp:revision>
  <dcterms:created xsi:type="dcterms:W3CDTF">2023-11-02T22:03:29Z</dcterms:created>
  <dcterms:modified xsi:type="dcterms:W3CDTF">2023-11-02T22:30:35Z</dcterms:modified>
</cp:coreProperties>
</file>