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89" r:id="rId4"/>
    <p:sldId id="264" r:id="rId5"/>
    <p:sldId id="266" r:id="rId6"/>
    <p:sldId id="267" r:id="rId7"/>
    <p:sldId id="290" r:id="rId8"/>
    <p:sldId id="291" r:id="rId9"/>
    <p:sldId id="269" r:id="rId10"/>
    <p:sldId id="292" r:id="rId11"/>
    <p:sldId id="293" r:id="rId12"/>
    <p:sldId id="294" r:id="rId13"/>
    <p:sldId id="296" r:id="rId14"/>
    <p:sldId id="295" r:id="rId15"/>
    <p:sldId id="273" r:id="rId16"/>
    <p:sldId id="274" r:id="rId17"/>
    <p:sldId id="275" r:id="rId18"/>
    <p:sldId id="276" r:id="rId19"/>
    <p:sldId id="277" r:id="rId20"/>
    <p:sldId id="279" r:id="rId21"/>
    <p:sldId id="280" r:id="rId22"/>
    <p:sldId id="282" r:id="rId23"/>
    <p:sldId id="283" r:id="rId24"/>
    <p:sldId id="284" r:id="rId25"/>
    <p:sldId id="285" r:id="rId26"/>
    <p:sldId id="286" r:id="rId27"/>
    <p:sldId id="287" r:id="rId28"/>
    <p:sldId id="288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74" autoAdjust="0"/>
  </p:normalViewPr>
  <p:slideViewPr>
    <p:cSldViewPr>
      <p:cViewPr>
        <p:scale>
          <a:sx n="75" d="100"/>
          <a:sy n="75" d="100"/>
        </p:scale>
        <p:origin x="-1824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F2E62C-3175-42EF-A020-E0BF9E51879E}" type="doc">
      <dgm:prSet loTypeId="urn:microsoft.com/office/officeart/2005/8/layout/radial5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63D482A-B237-413B-ABBC-7D0C1BA85C90}">
      <dgm:prSet phldrT="[Текст]"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050" b="1" i="1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Креативные</a:t>
          </a:r>
          <a:r>
            <a:rPr lang="ru-RU" sz="1050" b="1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 методы и формы, внедренные в практику </a:t>
          </a:r>
          <a:endParaRPr lang="ru-RU" sz="1050" b="1" i="1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8D0E6CE2-16E4-48C0-9A29-47C436A45B52}" type="parTrans" cxnId="{BC9B6B46-6B9C-4BAC-B0AE-95C1B7E57B12}">
      <dgm:prSet/>
      <dgm:spPr/>
      <dgm:t>
        <a:bodyPr/>
        <a:lstStyle/>
        <a:p>
          <a:endParaRPr lang="ru-RU"/>
        </a:p>
      </dgm:t>
    </dgm:pt>
    <dgm:pt modelId="{97C6F22C-B101-4CCB-8CA6-3A691BC472BA}" type="sibTrans" cxnId="{BC9B6B46-6B9C-4BAC-B0AE-95C1B7E57B12}">
      <dgm:prSet/>
      <dgm:spPr/>
      <dgm:t>
        <a:bodyPr/>
        <a:lstStyle/>
        <a:p>
          <a:endParaRPr lang="ru-RU"/>
        </a:p>
      </dgm:t>
    </dgm:pt>
    <dgm:pt modelId="{5AD33D7C-6049-497D-AD09-A3F14299B4AD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Буккроссинг</a:t>
          </a:r>
          <a:r>
            <a:rPr lang="ru-RU" sz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 </a:t>
          </a:r>
        </a:p>
      </dgm:t>
    </dgm:pt>
    <dgm:pt modelId="{D0318458-01F1-491F-95E9-392E57B33416}" type="parTrans" cxnId="{2BA440BF-862D-4A77-AEA3-15D0F816057C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 sz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CCC7F11A-77DB-4737-9261-8350F71046E4}" type="sibTrans" cxnId="{2BA440BF-862D-4A77-AEA3-15D0F816057C}">
      <dgm:prSet/>
      <dgm:spPr/>
      <dgm:t>
        <a:bodyPr/>
        <a:lstStyle/>
        <a:p>
          <a:endParaRPr lang="ru-RU"/>
        </a:p>
      </dgm:t>
    </dgm:pt>
    <dgm:pt modelId="{760B1E42-17AE-4AA1-BBFC-B94B51B46E4F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Подвешенная книга</a:t>
          </a:r>
          <a:endParaRPr lang="ru-RU" sz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D989B1B1-0525-4917-BA99-261CEB569A6D}" type="parTrans" cxnId="{1912DF64-152E-448D-B618-26F6F9770EE4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 sz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9E3FF0E9-8D20-40BC-84E7-85584D04F3F6}" type="sibTrans" cxnId="{1912DF64-152E-448D-B618-26F6F9770EE4}">
      <dgm:prSet/>
      <dgm:spPr/>
      <dgm:t>
        <a:bodyPr/>
        <a:lstStyle/>
        <a:p>
          <a:endParaRPr lang="ru-RU"/>
        </a:p>
      </dgm:t>
    </dgm:pt>
    <dgm:pt modelId="{1150E19F-4723-4E64-89F1-ADC0EAA70AEA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Библио</a:t>
          </a:r>
          <a:endParaRPr lang="ru-RU" sz="1200" dirty="0" smtClean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  <a:p>
          <a:r>
            <a:rPr lang="ru-RU" sz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переулок</a:t>
          </a:r>
          <a:endParaRPr lang="ru-RU" sz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ECAC7AC2-A2F5-4DFC-B3A1-AACAD9A90EC0}" type="parTrans" cxnId="{87871E8D-F3FD-4E0C-B25D-C0C856625CAA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 sz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2D16A378-68F3-4831-A3FF-92ED38F1690B}" type="sibTrans" cxnId="{87871E8D-F3FD-4E0C-B25D-C0C856625CAA}">
      <dgm:prSet/>
      <dgm:spPr/>
      <dgm:t>
        <a:bodyPr/>
        <a:lstStyle/>
        <a:p>
          <a:endParaRPr lang="ru-RU"/>
        </a:p>
      </dgm:t>
    </dgm:pt>
    <dgm:pt modelId="{9A090DD2-6C9D-47BD-8A31-2FE6D51A6B9A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Библиокафе</a:t>
          </a:r>
          <a:endParaRPr lang="ru-RU" sz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38D04E86-AB58-4CFF-9CA2-BC143CAB5747}" type="parTrans" cxnId="{83F3DE57-C410-43B7-AFC2-83E5FC6A2CD2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 sz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F15461E4-2523-47F3-8AF8-0EEEABEFE952}" type="sibTrans" cxnId="{83F3DE57-C410-43B7-AFC2-83E5FC6A2CD2}">
      <dgm:prSet/>
      <dgm:spPr/>
      <dgm:t>
        <a:bodyPr/>
        <a:lstStyle/>
        <a:p>
          <a:endParaRPr lang="ru-RU"/>
        </a:p>
      </dgm:t>
    </dgm:pt>
    <dgm:pt modelId="{983EC649-75A6-4052-891A-DAB6C49B47FF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Бенефис книги и автора</a:t>
          </a:r>
          <a:endParaRPr lang="ru-RU" sz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33082BF9-4F04-4E00-AD08-A3205545F89B}" type="parTrans" cxnId="{843EBF86-0F82-44DB-B89C-FDB4E5BA29FF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 sz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0714E836-C7B8-4E1D-9798-15CFA47C2CBB}" type="sibTrans" cxnId="{843EBF86-0F82-44DB-B89C-FDB4E5BA29FF}">
      <dgm:prSet/>
      <dgm:spPr/>
      <dgm:t>
        <a:bodyPr/>
        <a:lstStyle/>
        <a:p>
          <a:endParaRPr lang="ru-RU"/>
        </a:p>
      </dgm:t>
    </dgm:pt>
    <dgm:pt modelId="{21A01E09-3A68-4383-A838-731562233578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Конструктор</a:t>
          </a:r>
          <a:endParaRPr lang="ru-RU" sz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F6EE1585-E08D-4C64-93E8-A0C4D54A11FB}" type="parTrans" cxnId="{A7BFCDA8-E48E-458F-9A52-5F2E17BC7151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 sz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93CCD583-7A67-4369-AA8A-4221DF81EE20}" type="sibTrans" cxnId="{A7BFCDA8-E48E-458F-9A52-5F2E17BC7151}">
      <dgm:prSet/>
      <dgm:spPr/>
      <dgm:t>
        <a:bodyPr/>
        <a:lstStyle/>
        <a:p>
          <a:endParaRPr lang="ru-RU"/>
        </a:p>
      </dgm:t>
    </dgm:pt>
    <dgm:pt modelId="{972372C7-3DEE-44BB-8820-4E022F11CFC9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Дегустация книжных новинок</a:t>
          </a:r>
          <a:endParaRPr lang="ru-RU" sz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E8A560F4-B649-43BC-BBF6-E4E490AA45BD}" type="parTrans" cxnId="{B6AAF2FC-6ACC-4284-8EFD-83B5955CDFBF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 sz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C2C72820-2BBF-4177-B3B6-A35DF5BCD78D}" type="sibTrans" cxnId="{B6AAF2FC-6ACC-4284-8EFD-83B5955CDFBF}">
      <dgm:prSet/>
      <dgm:spPr/>
      <dgm:t>
        <a:bodyPr/>
        <a:lstStyle/>
        <a:p>
          <a:endParaRPr lang="ru-RU"/>
        </a:p>
      </dgm:t>
    </dgm:pt>
    <dgm:pt modelId="{D569BDB1-A0E7-4642-A901-15351B128333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Поэтический звездопад</a:t>
          </a:r>
          <a:endParaRPr lang="ru-RU" sz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D0CC562C-6380-4A3A-BE76-562BA3CC7B52}" type="parTrans" cxnId="{5EF6EC73-EF22-46AC-A195-DFF9D4C09C18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 sz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FFDCE129-A8CA-4D14-B009-124F78493876}" type="sibTrans" cxnId="{5EF6EC73-EF22-46AC-A195-DFF9D4C09C18}">
      <dgm:prSet/>
      <dgm:spPr/>
      <dgm:t>
        <a:bodyPr/>
        <a:lstStyle/>
        <a:p>
          <a:endParaRPr lang="ru-RU"/>
        </a:p>
      </dgm:t>
    </dgm:pt>
    <dgm:pt modelId="{FA4814D3-21CE-4ACF-B875-4F9CED092898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Книжный аукцион</a:t>
          </a:r>
          <a:endParaRPr lang="ru-RU" sz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A77CFCAE-CC68-41BC-9821-B5117D857ACF}" type="parTrans" cxnId="{88A11A84-EA3F-4662-B32E-4832AB3F3C9E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 sz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86D55773-5E97-4283-9838-0F469B508803}" type="sibTrans" cxnId="{88A11A84-EA3F-4662-B32E-4832AB3F3C9E}">
      <dgm:prSet/>
      <dgm:spPr/>
      <dgm:t>
        <a:bodyPr/>
        <a:lstStyle/>
        <a:p>
          <a:endParaRPr lang="ru-RU"/>
        </a:p>
      </dgm:t>
    </dgm:pt>
    <dgm:pt modelId="{4F2FD428-3D5E-49EA-BC20-78A4CECAAD46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Печа-куча</a:t>
          </a:r>
          <a:endParaRPr lang="ru-RU" sz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73D5F10C-F545-4EA4-A226-43F93FEDB0EE}" type="parTrans" cxnId="{EFF1BA77-5F55-4DC0-86A2-9B008BA888B9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 sz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153E133C-E7FE-45F5-8A9C-5FEA5DA24F1B}" type="sibTrans" cxnId="{EFF1BA77-5F55-4DC0-86A2-9B008BA888B9}">
      <dgm:prSet/>
      <dgm:spPr/>
      <dgm:t>
        <a:bodyPr/>
        <a:lstStyle/>
        <a:p>
          <a:endParaRPr lang="ru-RU"/>
        </a:p>
      </dgm:t>
    </dgm:pt>
    <dgm:pt modelId="{9747147C-1429-4EC2-894B-350457E6FBC7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Литературная ярмарка</a:t>
          </a:r>
          <a:endParaRPr lang="ru-RU" sz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92CD78CB-7BA9-4E53-8085-F3426D8A74D9}" type="parTrans" cxnId="{5AE59433-20CE-44C4-8647-60D982F59837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 sz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070F96D8-4908-4419-AFA7-C1DC4842D47E}" type="sibTrans" cxnId="{5AE59433-20CE-44C4-8647-60D982F59837}">
      <dgm:prSet/>
      <dgm:spPr/>
      <dgm:t>
        <a:bodyPr/>
        <a:lstStyle/>
        <a:p>
          <a:endParaRPr lang="ru-RU"/>
        </a:p>
      </dgm:t>
    </dgm:pt>
    <dgm:pt modelId="{2D7F2423-FC94-43AB-816B-CADD16BAD242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Литературная гостиная</a:t>
          </a:r>
          <a:endParaRPr lang="ru-RU" sz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4CB1BAA9-8940-472E-A8B8-4188441EDEB1}" type="parTrans" cxnId="{182DE8B8-66C9-4688-B46A-516E476128AE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 sz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25D4111F-978E-45B9-A66E-1D1C2DB6F85E}" type="sibTrans" cxnId="{182DE8B8-66C9-4688-B46A-516E476128AE}">
      <dgm:prSet/>
      <dgm:spPr/>
      <dgm:t>
        <a:bodyPr/>
        <a:lstStyle/>
        <a:p>
          <a:endParaRPr lang="ru-RU"/>
        </a:p>
      </dgm:t>
    </dgm:pt>
    <dgm:pt modelId="{4FDDDA5A-912E-4B76-8E16-F1B24F40CD40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b="0" i="0" u="none" baseline="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Литературное путешествие </a:t>
          </a:r>
          <a:r>
            <a:rPr lang="ru-RU" sz="1200" b="0" i="0" u="none" baseline="0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Библиосумерк</a:t>
          </a:r>
          <a:endParaRPr lang="ru-RU" sz="1200" b="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gm:t>
    </dgm:pt>
    <dgm:pt modelId="{DA7AE023-7584-4EAC-8E4B-169466C21AAD}" type="parTrans" cxnId="{0B73B6D6-83B4-470B-B54D-359869FB4BD4}">
      <dgm:prSet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>
            <a:solidFill>
              <a:schemeClr val="accent1">
                <a:lumMod val="75000"/>
              </a:schemeClr>
            </a:solidFill>
            <a:latin typeface="Comic Sans MS" pitchFamily="66" charset="0"/>
          </a:endParaRPr>
        </a:p>
      </dgm:t>
    </dgm:pt>
    <dgm:pt modelId="{687ACC67-FD84-44D1-A5FD-6AA44A5AF40E}" type="sibTrans" cxnId="{0B73B6D6-83B4-470B-B54D-359869FB4BD4}">
      <dgm:prSet/>
      <dgm:spPr/>
      <dgm:t>
        <a:bodyPr/>
        <a:lstStyle/>
        <a:p>
          <a:endParaRPr lang="ru-RU"/>
        </a:p>
      </dgm:t>
    </dgm:pt>
    <dgm:pt modelId="{CFFEFDFC-D8DF-4266-843D-AD3140835D39}">
      <dgm:prSet custT="1"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200" b="0" u="none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Библионочь</a:t>
          </a:r>
          <a:endParaRPr lang="ru-RU" sz="1200" b="0" u="none" dirty="0" smtClean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  <a:p>
          <a:r>
            <a:rPr lang="ru-RU" sz="1200" b="0" u="none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Акция</a:t>
          </a:r>
        </a:p>
      </dgm:t>
    </dgm:pt>
    <dgm:pt modelId="{24AB0867-99C5-495F-B216-06792D6252C7}" type="parTrans" cxnId="{C2BD9AD6-A982-4356-B59C-E3803C708D9C}">
      <dgm:prSet/>
      <dgm:spPr>
        <a:solidFill>
          <a:srgbClr val="D1F3FF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>
            <a:solidFill>
              <a:schemeClr val="accent1">
                <a:lumMod val="75000"/>
              </a:schemeClr>
            </a:solidFill>
            <a:latin typeface="Comic Sans MS" pitchFamily="66" charset="0"/>
          </a:endParaRPr>
        </a:p>
      </dgm:t>
    </dgm:pt>
    <dgm:pt modelId="{26885A9B-134E-4DE4-8E5F-AA331403C15E}" type="sibTrans" cxnId="{C2BD9AD6-A982-4356-B59C-E3803C708D9C}">
      <dgm:prSet/>
      <dgm:spPr/>
      <dgm:t>
        <a:bodyPr/>
        <a:lstStyle/>
        <a:p>
          <a:endParaRPr lang="ru-RU"/>
        </a:p>
      </dgm:t>
    </dgm:pt>
    <dgm:pt modelId="{ED44373B-752B-42DB-BAA1-77033B517BE9}" type="pres">
      <dgm:prSet presAssocID="{5EF2E62C-3175-42EF-A020-E0BF9E51879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6E9A34-EFDF-4D89-A6ED-E8FF989B63DB}" type="pres">
      <dgm:prSet presAssocID="{763D482A-B237-413B-ABBC-7D0C1BA85C90}" presName="centerShape" presStyleLbl="node0" presStyleIdx="0" presStyleCnt="1" custScaleX="235721" custScaleY="229339" custLinFactNeighborX="-957" custLinFactNeighborY="-1170"/>
      <dgm:spPr>
        <a:prstGeom prst="horizontalScroll">
          <a:avLst/>
        </a:prstGeom>
      </dgm:spPr>
      <dgm:t>
        <a:bodyPr/>
        <a:lstStyle/>
        <a:p>
          <a:endParaRPr lang="ru-RU"/>
        </a:p>
      </dgm:t>
    </dgm:pt>
    <dgm:pt modelId="{2F4640BB-0CC1-462A-BFFB-54F84FB423F0}" type="pres">
      <dgm:prSet presAssocID="{D0318458-01F1-491F-95E9-392E57B33416}" presName="parTrans" presStyleLbl="sibTrans2D1" presStyleIdx="0" presStyleCnt="14" custScaleX="102670" custScaleY="63445" custLinFactNeighborX="-5818" custLinFactNeighborY="-14794"/>
      <dgm:spPr/>
      <dgm:t>
        <a:bodyPr/>
        <a:lstStyle/>
        <a:p>
          <a:endParaRPr lang="ru-RU"/>
        </a:p>
      </dgm:t>
    </dgm:pt>
    <dgm:pt modelId="{6AFA0BBE-23FC-4556-997A-7D0734BF1080}" type="pres">
      <dgm:prSet presAssocID="{D0318458-01F1-491F-95E9-392E57B33416}" presName="connectorText" presStyleLbl="sibTrans2D1" presStyleIdx="0" presStyleCnt="14"/>
      <dgm:spPr/>
      <dgm:t>
        <a:bodyPr/>
        <a:lstStyle/>
        <a:p>
          <a:endParaRPr lang="ru-RU"/>
        </a:p>
      </dgm:t>
    </dgm:pt>
    <dgm:pt modelId="{12913162-4EFC-46F0-A280-131D963653A6}" type="pres">
      <dgm:prSet presAssocID="{5AD33D7C-6049-497D-AD09-A3F14299B4AD}" presName="node" presStyleLbl="node1" presStyleIdx="0" presStyleCnt="14" custScaleX="204529" custScaleY="67136" custRadScaleRad="99810" custRadScaleInc="81142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A5C80124-5A02-4EC4-AAC2-702FCBECA650}" type="pres">
      <dgm:prSet presAssocID="{D989B1B1-0525-4917-BA99-261CEB569A6D}" presName="parTrans" presStyleLbl="sibTrans2D1" presStyleIdx="1" presStyleCnt="14" custScaleX="106594" custScaleY="57477" custLinFactNeighborX="-827" custLinFactNeighborY="-33877"/>
      <dgm:spPr/>
      <dgm:t>
        <a:bodyPr/>
        <a:lstStyle/>
        <a:p>
          <a:endParaRPr lang="ru-RU"/>
        </a:p>
      </dgm:t>
    </dgm:pt>
    <dgm:pt modelId="{C39723E1-2949-4DDA-AF2F-6195568D7C6F}" type="pres">
      <dgm:prSet presAssocID="{D989B1B1-0525-4917-BA99-261CEB569A6D}" presName="connectorText" presStyleLbl="sibTrans2D1" presStyleIdx="1" presStyleCnt="14"/>
      <dgm:spPr/>
      <dgm:t>
        <a:bodyPr/>
        <a:lstStyle/>
        <a:p>
          <a:endParaRPr lang="ru-RU"/>
        </a:p>
      </dgm:t>
    </dgm:pt>
    <dgm:pt modelId="{5D43F8DF-C1A6-4CA7-A911-AF317058AA25}" type="pres">
      <dgm:prSet presAssocID="{760B1E42-17AE-4AA1-BBFC-B94B51B46E4F}" presName="node" presStyleLbl="node1" presStyleIdx="1" presStyleCnt="14" custScaleX="201474" custScaleY="50742" custRadScaleRad="91746" custRadScaleInc="82753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794CE062-BFBA-43EE-9F96-AF60BED35E43}" type="pres">
      <dgm:prSet presAssocID="{ECAC7AC2-A2F5-4DFC-B3A1-AACAD9A90EC0}" presName="parTrans" presStyleLbl="sibTrans2D1" presStyleIdx="2" presStyleCnt="14" custScaleX="82645" custScaleY="58873" custLinFactNeighborX="-8758" custLinFactNeighborY="-21443"/>
      <dgm:spPr/>
      <dgm:t>
        <a:bodyPr/>
        <a:lstStyle/>
        <a:p>
          <a:endParaRPr lang="ru-RU"/>
        </a:p>
      </dgm:t>
    </dgm:pt>
    <dgm:pt modelId="{9CEA9523-7DB9-4981-82A0-39B66CE284A5}" type="pres">
      <dgm:prSet presAssocID="{ECAC7AC2-A2F5-4DFC-B3A1-AACAD9A90EC0}" presName="connectorText" presStyleLbl="sibTrans2D1" presStyleIdx="2" presStyleCnt="14"/>
      <dgm:spPr/>
      <dgm:t>
        <a:bodyPr/>
        <a:lstStyle/>
        <a:p>
          <a:endParaRPr lang="ru-RU"/>
        </a:p>
      </dgm:t>
    </dgm:pt>
    <dgm:pt modelId="{BB2AA28C-A118-4056-B3B8-58C82D67D688}" type="pres">
      <dgm:prSet presAssocID="{1150E19F-4723-4E64-89F1-ADC0EAA70AEA}" presName="node" presStyleLbl="node1" presStyleIdx="2" presStyleCnt="14" custScaleX="156685" custScaleY="68528" custRadScaleRad="105524" custRadScaleInc="86817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79722B8A-C4E3-4945-9318-936D5BF9DFFD}" type="pres">
      <dgm:prSet presAssocID="{38D04E86-AB58-4CFF-9CA2-BC143CAB5747}" presName="parTrans" presStyleLbl="sibTrans2D1" presStyleIdx="3" presStyleCnt="14" custScaleX="82645" custScaleY="54863" custLinFactNeighborX="-819" custLinFactNeighborY="-8537"/>
      <dgm:spPr/>
      <dgm:t>
        <a:bodyPr/>
        <a:lstStyle/>
        <a:p>
          <a:endParaRPr lang="ru-RU"/>
        </a:p>
      </dgm:t>
    </dgm:pt>
    <dgm:pt modelId="{938D4ABE-94A3-4D2E-965A-1F3583E7D122}" type="pres">
      <dgm:prSet presAssocID="{38D04E86-AB58-4CFF-9CA2-BC143CAB5747}" presName="connectorText" presStyleLbl="sibTrans2D1" presStyleIdx="3" presStyleCnt="14"/>
      <dgm:spPr/>
      <dgm:t>
        <a:bodyPr/>
        <a:lstStyle/>
        <a:p>
          <a:endParaRPr lang="ru-RU"/>
        </a:p>
      </dgm:t>
    </dgm:pt>
    <dgm:pt modelId="{E9FB3BBC-7FF9-493E-8B7F-51AB2A72A152}" type="pres">
      <dgm:prSet presAssocID="{9A090DD2-6C9D-47BD-8A31-2FE6D51A6B9A}" presName="node" presStyleLbl="node1" presStyleIdx="3" presStyleCnt="14" custScaleX="93816" custScaleY="68249" custRadScaleRad="91487" custRadScaleInc="12875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50E022A6-B079-40ED-BC36-30774E72EA89}" type="pres">
      <dgm:prSet presAssocID="{33082BF9-4F04-4E00-AD08-A3205545F89B}" presName="parTrans" presStyleLbl="sibTrans2D1" presStyleIdx="4" presStyleCnt="14" custScaleX="82645" custScaleY="52168" custLinFactNeighborX="-9056" custLinFactNeighborY="-21961"/>
      <dgm:spPr/>
      <dgm:t>
        <a:bodyPr/>
        <a:lstStyle/>
        <a:p>
          <a:endParaRPr lang="ru-RU"/>
        </a:p>
      </dgm:t>
    </dgm:pt>
    <dgm:pt modelId="{D68BEF8A-4E61-4FAD-9779-9A31AE0E5A3E}" type="pres">
      <dgm:prSet presAssocID="{33082BF9-4F04-4E00-AD08-A3205545F89B}" presName="connectorText" presStyleLbl="sibTrans2D1" presStyleIdx="4" presStyleCnt="14"/>
      <dgm:spPr/>
      <dgm:t>
        <a:bodyPr/>
        <a:lstStyle/>
        <a:p>
          <a:endParaRPr lang="ru-RU"/>
        </a:p>
      </dgm:t>
    </dgm:pt>
    <dgm:pt modelId="{713D5B8E-F0B6-4D97-BC51-5C1C4BF795DA}" type="pres">
      <dgm:prSet presAssocID="{983EC649-75A6-4052-891A-DAB6C49B47FF}" presName="node" presStyleLbl="node1" presStyleIdx="4" presStyleCnt="14" custScaleX="152386" custScaleY="82126" custRadScaleRad="94789" custRadScaleInc="-12981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F498A2E1-35F8-46DD-BB65-52FE34EF5A90}" type="pres">
      <dgm:prSet presAssocID="{F6EE1585-E08D-4C64-93E8-A0C4D54A11FB}" presName="parTrans" presStyleLbl="sibTrans2D1" presStyleIdx="5" presStyleCnt="14" custScaleX="82645" custScaleY="61718" custLinFactNeighborX="4774" custLinFactNeighborY="-28290"/>
      <dgm:spPr/>
      <dgm:t>
        <a:bodyPr/>
        <a:lstStyle/>
        <a:p>
          <a:endParaRPr lang="ru-RU"/>
        </a:p>
      </dgm:t>
    </dgm:pt>
    <dgm:pt modelId="{18FA111D-9F69-40A7-A0DB-1A080E791347}" type="pres">
      <dgm:prSet presAssocID="{F6EE1585-E08D-4C64-93E8-A0C4D54A11FB}" presName="connectorText" presStyleLbl="sibTrans2D1" presStyleIdx="5" presStyleCnt="14"/>
      <dgm:spPr/>
      <dgm:t>
        <a:bodyPr/>
        <a:lstStyle/>
        <a:p>
          <a:endParaRPr lang="ru-RU"/>
        </a:p>
      </dgm:t>
    </dgm:pt>
    <dgm:pt modelId="{64FB91D5-DDC4-4BB0-A7CD-BAAF5A62E2CE}" type="pres">
      <dgm:prSet presAssocID="{21A01E09-3A68-4383-A838-731562233578}" presName="node" presStyleLbl="node1" presStyleIdx="5" presStyleCnt="14" custScaleX="175407" custScaleY="75771" custRadScaleRad="99848" custRadScaleInc="-75397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BA9792B7-8FE4-4203-BECD-CD63A927C297}" type="pres">
      <dgm:prSet presAssocID="{E8A560F4-B649-43BC-BBF6-E4E490AA45BD}" presName="parTrans" presStyleLbl="sibTrans2D1" presStyleIdx="6" presStyleCnt="14" custScaleX="82645" custScaleY="65479" custLinFactNeighborX="7061" custLinFactNeighborY="-7495"/>
      <dgm:spPr/>
      <dgm:t>
        <a:bodyPr/>
        <a:lstStyle/>
        <a:p>
          <a:endParaRPr lang="ru-RU"/>
        </a:p>
      </dgm:t>
    </dgm:pt>
    <dgm:pt modelId="{E7A3EC68-CCD3-4634-B260-291AC33C7E0B}" type="pres">
      <dgm:prSet presAssocID="{E8A560F4-B649-43BC-BBF6-E4E490AA45BD}" presName="connectorText" presStyleLbl="sibTrans2D1" presStyleIdx="6" presStyleCnt="14"/>
      <dgm:spPr/>
      <dgm:t>
        <a:bodyPr/>
        <a:lstStyle/>
        <a:p>
          <a:endParaRPr lang="ru-RU"/>
        </a:p>
      </dgm:t>
    </dgm:pt>
    <dgm:pt modelId="{54F6F50A-1F57-4023-9A7C-92AB2F24A93E}" type="pres">
      <dgm:prSet presAssocID="{972372C7-3DEE-44BB-8820-4E022F11CFC9}" presName="node" presStyleLbl="node1" presStyleIdx="6" presStyleCnt="14" custScaleX="176989" custScaleY="90624" custRadScaleRad="96812" custRadScaleInc="-79613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53540065-63D4-4997-B090-E557029A68BC}" type="pres">
      <dgm:prSet presAssocID="{D0CC562C-6380-4A3A-BE76-562BA3CC7B52}" presName="parTrans" presStyleLbl="sibTrans2D1" presStyleIdx="7" presStyleCnt="14" custScaleX="82645" custScaleY="56167" custLinFactNeighborX="12386" custLinFactNeighborY="-13180"/>
      <dgm:spPr/>
      <dgm:t>
        <a:bodyPr/>
        <a:lstStyle/>
        <a:p>
          <a:endParaRPr lang="ru-RU"/>
        </a:p>
      </dgm:t>
    </dgm:pt>
    <dgm:pt modelId="{0336EB2C-8EA2-41FF-9FE4-FAF2117088CE}" type="pres">
      <dgm:prSet presAssocID="{D0CC562C-6380-4A3A-BE76-562BA3CC7B52}" presName="connectorText" presStyleLbl="sibTrans2D1" presStyleIdx="7" presStyleCnt="14"/>
      <dgm:spPr/>
      <dgm:t>
        <a:bodyPr/>
        <a:lstStyle/>
        <a:p>
          <a:endParaRPr lang="ru-RU"/>
        </a:p>
      </dgm:t>
    </dgm:pt>
    <dgm:pt modelId="{3DDD5D3C-A87A-442E-90F5-DAA1B43C085F}" type="pres">
      <dgm:prSet presAssocID="{D569BDB1-A0E7-4642-A901-15351B128333}" presName="node" presStyleLbl="node1" presStyleIdx="7" presStyleCnt="14" custScaleX="173977" custScaleY="93375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8AE0F1C1-E7D5-44F9-84C6-3A2B1F1ABE4C}" type="pres">
      <dgm:prSet presAssocID="{A77CFCAE-CC68-41BC-9821-B5117D857ACF}" presName="parTrans" presStyleLbl="sibTrans2D1" presStyleIdx="8" presStyleCnt="14" custScaleX="82645" custScaleY="59285" custLinFactNeighborX="4438" custLinFactNeighborY="-1559"/>
      <dgm:spPr/>
      <dgm:t>
        <a:bodyPr/>
        <a:lstStyle/>
        <a:p>
          <a:endParaRPr lang="ru-RU"/>
        </a:p>
      </dgm:t>
    </dgm:pt>
    <dgm:pt modelId="{2BADC5E1-FBC1-441D-8947-FCB868CC04F9}" type="pres">
      <dgm:prSet presAssocID="{A77CFCAE-CC68-41BC-9821-B5117D857ACF}" presName="connectorText" presStyleLbl="sibTrans2D1" presStyleIdx="8" presStyleCnt="14"/>
      <dgm:spPr/>
      <dgm:t>
        <a:bodyPr/>
        <a:lstStyle/>
        <a:p>
          <a:endParaRPr lang="ru-RU"/>
        </a:p>
      </dgm:t>
    </dgm:pt>
    <dgm:pt modelId="{7B81E770-D96D-4FDB-ABEB-4A2A1DE30D45}" type="pres">
      <dgm:prSet presAssocID="{FA4814D3-21CE-4ACF-B875-4F9CED092898}" presName="node" presStyleLbl="node1" presStyleIdx="8" presStyleCnt="14" custScaleX="163418" custScaleY="69877" custRadScaleRad="96356" custRadScaleInc="78665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E1AB643F-B206-484B-BF7D-FD3C00A5DD2F}" type="pres">
      <dgm:prSet presAssocID="{73D5F10C-F545-4EA4-A226-43F93FEDB0EE}" presName="parTrans" presStyleLbl="sibTrans2D1" presStyleIdx="9" presStyleCnt="14" custScaleX="83935" custScaleY="46236" custLinFactNeighborX="-2383" custLinFactNeighborY="10041"/>
      <dgm:spPr/>
      <dgm:t>
        <a:bodyPr/>
        <a:lstStyle/>
        <a:p>
          <a:endParaRPr lang="ru-RU"/>
        </a:p>
      </dgm:t>
    </dgm:pt>
    <dgm:pt modelId="{3A8514FF-79EA-4E2A-A03D-D772ECE25028}" type="pres">
      <dgm:prSet presAssocID="{73D5F10C-F545-4EA4-A226-43F93FEDB0EE}" presName="connectorText" presStyleLbl="sibTrans2D1" presStyleIdx="9" presStyleCnt="14"/>
      <dgm:spPr/>
      <dgm:t>
        <a:bodyPr/>
        <a:lstStyle/>
        <a:p>
          <a:endParaRPr lang="ru-RU"/>
        </a:p>
      </dgm:t>
    </dgm:pt>
    <dgm:pt modelId="{829D5686-BE25-4DC3-BC5B-AB5C5FB9F174}" type="pres">
      <dgm:prSet presAssocID="{4F2FD428-3D5E-49EA-BC20-78A4CECAAD46}" presName="node" presStyleLbl="node1" presStyleIdx="9" presStyleCnt="14" custScaleX="154949" custScaleY="72624" custRadScaleRad="102142" custRadScaleInc="68032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51D67E7A-CE96-49DE-81EE-139B5697E2DE}" type="pres">
      <dgm:prSet presAssocID="{92CD78CB-7BA9-4E53-8085-F3426D8A74D9}" presName="parTrans" presStyleLbl="sibTrans2D1" presStyleIdx="10" presStyleCnt="14" custScaleX="82645" custScaleY="57175" custLinFactNeighborX="-8522" custLinFactNeighborY="2279"/>
      <dgm:spPr/>
      <dgm:t>
        <a:bodyPr/>
        <a:lstStyle/>
        <a:p>
          <a:endParaRPr lang="ru-RU"/>
        </a:p>
      </dgm:t>
    </dgm:pt>
    <dgm:pt modelId="{F6C860D7-6F3D-44A8-B377-5FC8096DA36F}" type="pres">
      <dgm:prSet presAssocID="{92CD78CB-7BA9-4E53-8085-F3426D8A74D9}" presName="connectorText" presStyleLbl="sibTrans2D1" presStyleIdx="10" presStyleCnt="14"/>
      <dgm:spPr/>
      <dgm:t>
        <a:bodyPr/>
        <a:lstStyle/>
        <a:p>
          <a:endParaRPr lang="ru-RU"/>
        </a:p>
      </dgm:t>
    </dgm:pt>
    <dgm:pt modelId="{EB441B04-A590-4106-AEDE-4D333F3F82C3}" type="pres">
      <dgm:prSet presAssocID="{9747147C-1429-4EC2-894B-350457E6FBC7}" presName="node" presStyleLbl="node1" presStyleIdx="10" presStyleCnt="14" custScaleX="187006" custScaleY="81371" custRadScaleRad="98592" custRadScaleInc="2764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41790FF0-5350-450C-9538-90AB3EEB1667}" type="pres">
      <dgm:prSet presAssocID="{4CB1BAA9-8940-472E-A8B8-4188441EDEB1}" presName="parTrans" presStyleLbl="sibTrans2D1" presStyleIdx="11" presStyleCnt="14" custScaleX="82645" custScaleY="62205" custLinFactNeighborX="4660" custLinFactNeighborY="-24037"/>
      <dgm:spPr/>
      <dgm:t>
        <a:bodyPr/>
        <a:lstStyle/>
        <a:p>
          <a:endParaRPr lang="ru-RU"/>
        </a:p>
      </dgm:t>
    </dgm:pt>
    <dgm:pt modelId="{C951AFEB-00DD-4956-A582-9D40019C7FEB}" type="pres">
      <dgm:prSet presAssocID="{4CB1BAA9-8940-472E-A8B8-4188441EDEB1}" presName="connectorText" presStyleLbl="sibTrans2D1" presStyleIdx="11" presStyleCnt="14"/>
      <dgm:spPr/>
      <dgm:t>
        <a:bodyPr/>
        <a:lstStyle/>
        <a:p>
          <a:endParaRPr lang="ru-RU"/>
        </a:p>
      </dgm:t>
    </dgm:pt>
    <dgm:pt modelId="{7D53D592-5D3D-4AC7-B37A-B7E8579D41B8}" type="pres">
      <dgm:prSet presAssocID="{2D7F2423-FC94-43AB-816B-CADD16BAD242}" presName="node" presStyleLbl="node1" presStyleIdx="11" presStyleCnt="14" custScaleX="202159" custScaleY="73252" custRadScaleRad="97054" custRadScaleInc="-50313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11519688-8F7C-4A0F-8AB2-38C0B5E39872}" type="pres">
      <dgm:prSet presAssocID="{24AB0867-99C5-495F-B216-06792D6252C7}" presName="parTrans" presStyleLbl="sibTrans2D1" presStyleIdx="12" presStyleCnt="14" custScaleX="82645" custScaleY="63882" custLinFactNeighborX="11513" custLinFactNeighborY="-44022"/>
      <dgm:spPr/>
      <dgm:t>
        <a:bodyPr/>
        <a:lstStyle/>
        <a:p>
          <a:endParaRPr lang="ru-RU"/>
        </a:p>
      </dgm:t>
    </dgm:pt>
    <dgm:pt modelId="{AD06C538-DAFB-4DC3-9B53-998EDC5E4AA6}" type="pres">
      <dgm:prSet presAssocID="{24AB0867-99C5-495F-B216-06792D6252C7}" presName="connectorText" presStyleLbl="sibTrans2D1" presStyleIdx="12" presStyleCnt="14"/>
      <dgm:spPr/>
      <dgm:t>
        <a:bodyPr/>
        <a:lstStyle/>
        <a:p>
          <a:endParaRPr lang="ru-RU"/>
        </a:p>
      </dgm:t>
    </dgm:pt>
    <dgm:pt modelId="{4622B8A9-B8AB-432A-9830-D5821EB83C5B}" type="pres">
      <dgm:prSet presAssocID="{CFFEFDFC-D8DF-4266-843D-AD3140835D39}" presName="node" presStyleLbl="node1" presStyleIdx="12" presStyleCnt="14" custScaleX="178439" custScaleY="94563" custRadScaleRad="95751" custRadScaleInc="-85165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0B53B307-11A4-46CA-967F-B0CE681BA42F}" type="pres">
      <dgm:prSet presAssocID="{DA7AE023-7584-4EAC-8E4B-169466C21AAD}" presName="parTrans" presStyleLbl="sibTrans2D1" presStyleIdx="13" presStyleCnt="14" custScaleX="82645" custScaleY="62214" custLinFactNeighborX="28554" custLinFactNeighborY="-19271"/>
      <dgm:spPr/>
      <dgm:t>
        <a:bodyPr/>
        <a:lstStyle/>
        <a:p>
          <a:endParaRPr lang="ru-RU"/>
        </a:p>
      </dgm:t>
    </dgm:pt>
    <dgm:pt modelId="{940B054C-A655-4290-AE90-BC4BE24FE2CF}" type="pres">
      <dgm:prSet presAssocID="{DA7AE023-7584-4EAC-8E4B-169466C21AAD}" presName="connectorText" presStyleLbl="sibTrans2D1" presStyleIdx="13" presStyleCnt="14"/>
      <dgm:spPr/>
      <dgm:t>
        <a:bodyPr/>
        <a:lstStyle/>
        <a:p>
          <a:endParaRPr lang="ru-RU"/>
        </a:p>
      </dgm:t>
    </dgm:pt>
    <dgm:pt modelId="{C30EEAF7-A939-412B-BA49-1EDBAA247F3B}" type="pres">
      <dgm:prSet presAssocID="{4FDDDA5A-912E-4B76-8E16-F1B24F40CD40}" presName="node" presStyleLbl="node1" presStyleIdx="13" presStyleCnt="14" custScaleX="247061" custRadScaleRad="99475" custRadScaleInc="-79529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</dgm:ptLst>
  <dgm:cxnLst>
    <dgm:cxn modelId="{3AF0AFE9-3927-4DBB-9D7F-18C2ACDD2D19}" type="presOf" srcId="{33082BF9-4F04-4E00-AD08-A3205545F89B}" destId="{D68BEF8A-4E61-4FAD-9779-9A31AE0E5A3E}" srcOrd="1" destOrd="0" presId="urn:microsoft.com/office/officeart/2005/8/layout/radial5"/>
    <dgm:cxn modelId="{15B6A7C9-42FD-4922-89F7-CE02F7D223CF}" type="presOf" srcId="{E8A560F4-B649-43BC-BBF6-E4E490AA45BD}" destId="{E7A3EC68-CCD3-4634-B260-291AC33C7E0B}" srcOrd="1" destOrd="0" presId="urn:microsoft.com/office/officeart/2005/8/layout/radial5"/>
    <dgm:cxn modelId="{2BF9590F-4C9A-4658-939F-BDE1CBBCE0C6}" type="presOf" srcId="{D0CC562C-6380-4A3A-BE76-562BA3CC7B52}" destId="{0336EB2C-8EA2-41FF-9FE4-FAF2117088CE}" srcOrd="1" destOrd="0" presId="urn:microsoft.com/office/officeart/2005/8/layout/radial5"/>
    <dgm:cxn modelId="{ACB0CE30-40A5-4ACA-B252-AB52648A89FD}" type="presOf" srcId="{5EF2E62C-3175-42EF-A020-E0BF9E51879E}" destId="{ED44373B-752B-42DB-BAA1-77033B517BE9}" srcOrd="0" destOrd="0" presId="urn:microsoft.com/office/officeart/2005/8/layout/radial5"/>
    <dgm:cxn modelId="{843EBF86-0F82-44DB-B89C-FDB4E5BA29FF}" srcId="{763D482A-B237-413B-ABBC-7D0C1BA85C90}" destId="{983EC649-75A6-4052-891A-DAB6C49B47FF}" srcOrd="4" destOrd="0" parTransId="{33082BF9-4F04-4E00-AD08-A3205545F89B}" sibTransId="{0714E836-C7B8-4E1D-9798-15CFA47C2CBB}"/>
    <dgm:cxn modelId="{3D081F5C-9B3B-4A4D-8DE6-D4C5786B3074}" type="presOf" srcId="{38D04E86-AB58-4CFF-9CA2-BC143CAB5747}" destId="{938D4ABE-94A3-4D2E-965A-1F3583E7D122}" srcOrd="1" destOrd="0" presId="urn:microsoft.com/office/officeart/2005/8/layout/radial5"/>
    <dgm:cxn modelId="{36887324-BEDD-4004-8D38-B4A610FDF9EA}" type="presOf" srcId="{983EC649-75A6-4052-891A-DAB6C49B47FF}" destId="{713D5B8E-F0B6-4D97-BC51-5C1C4BF795DA}" srcOrd="0" destOrd="0" presId="urn:microsoft.com/office/officeart/2005/8/layout/radial5"/>
    <dgm:cxn modelId="{4065AF14-C51F-4B08-AED0-9D99B12FB8A0}" type="presOf" srcId="{4CB1BAA9-8940-472E-A8B8-4188441EDEB1}" destId="{C951AFEB-00DD-4956-A582-9D40019C7FEB}" srcOrd="1" destOrd="0" presId="urn:microsoft.com/office/officeart/2005/8/layout/radial5"/>
    <dgm:cxn modelId="{1419281F-3C19-40BF-9B5E-8A8AD5CD8123}" type="presOf" srcId="{4FDDDA5A-912E-4B76-8E16-F1B24F40CD40}" destId="{C30EEAF7-A939-412B-BA49-1EDBAA247F3B}" srcOrd="0" destOrd="0" presId="urn:microsoft.com/office/officeart/2005/8/layout/radial5"/>
    <dgm:cxn modelId="{35C3F12D-B9FC-4C52-B9A3-143E597225AA}" type="presOf" srcId="{FA4814D3-21CE-4ACF-B875-4F9CED092898}" destId="{7B81E770-D96D-4FDB-ABEB-4A2A1DE30D45}" srcOrd="0" destOrd="0" presId="urn:microsoft.com/office/officeart/2005/8/layout/radial5"/>
    <dgm:cxn modelId="{EF153DA9-5BE6-4D4F-8A69-D01911DA215D}" type="presOf" srcId="{73D5F10C-F545-4EA4-A226-43F93FEDB0EE}" destId="{3A8514FF-79EA-4E2A-A03D-D772ECE25028}" srcOrd="1" destOrd="0" presId="urn:microsoft.com/office/officeart/2005/8/layout/radial5"/>
    <dgm:cxn modelId="{8B13D25E-B756-4BEA-9640-A832A0C19D41}" type="presOf" srcId="{F6EE1585-E08D-4C64-93E8-A0C4D54A11FB}" destId="{F498A2E1-35F8-46DD-BB65-52FE34EF5A90}" srcOrd="0" destOrd="0" presId="urn:microsoft.com/office/officeart/2005/8/layout/radial5"/>
    <dgm:cxn modelId="{88A11A84-EA3F-4662-B32E-4832AB3F3C9E}" srcId="{763D482A-B237-413B-ABBC-7D0C1BA85C90}" destId="{FA4814D3-21CE-4ACF-B875-4F9CED092898}" srcOrd="8" destOrd="0" parTransId="{A77CFCAE-CC68-41BC-9821-B5117D857ACF}" sibTransId="{86D55773-5E97-4283-9838-0F469B508803}"/>
    <dgm:cxn modelId="{C4EA8FAA-FBC8-454E-B23D-C838CCDC6AA5}" type="presOf" srcId="{CFFEFDFC-D8DF-4266-843D-AD3140835D39}" destId="{4622B8A9-B8AB-432A-9830-D5821EB83C5B}" srcOrd="0" destOrd="0" presId="urn:microsoft.com/office/officeart/2005/8/layout/radial5"/>
    <dgm:cxn modelId="{359183E7-7078-4116-8935-1F833E0F9DBD}" type="presOf" srcId="{DA7AE023-7584-4EAC-8E4B-169466C21AAD}" destId="{0B53B307-11A4-46CA-967F-B0CE681BA42F}" srcOrd="0" destOrd="0" presId="urn:microsoft.com/office/officeart/2005/8/layout/radial5"/>
    <dgm:cxn modelId="{143CE830-5581-4AA9-911C-F524F603E769}" type="presOf" srcId="{92CD78CB-7BA9-4E53-8085-F3426D8A74D9}" destId="{51D67E7A-CE96-49DE-81EE-139B5697E2DE}" srcOrd="0" destOrd="0" presId="urn:microsoft.com/office/officeart/2005/8/layout/radial5"/>
    <dgm:cxn modelId="{DD15FF33-CD4F-4188-AC7A-E86C2AFB4B0E}" type="presOf" srcId="{972372C7-3DEE-44BB-8820-4E022F11CFC9}" destId="{54F6F50A-1F57-4023-9A7C-92AB2F24A93E}" srcOrd="0" destOrd="0" presId="urn:microsoft.com/office/officeart/2005/8/layout/radial5"/>
    <dgm:cxn modelId="{B6AAF2FC-6ACC-4284-8EFD-83B5955CDFBF}" srcId="{763D482A-B237-413B-ABBC-7D0C1BA85C90}" destId="{972372C7-3DEE-44BB-8820-4E022F11CFC9}" srcOrd="6" destOrd="0" parTransId="{E8A560F4-B649-43BC-BBF6-E4E490AA45BD}" sibTransId="{C2C72820-2BBF-4177-B3B6-A35DF5BCD78D}"/>
    <dgm:cxn modelId="{87871E8D-F3FD-4E0C-B25D-C0C856625CAA}" srcId="{763D482A-B237-413B-ABBC-7D0C1BA85C90}" destId="{1150E19F-4723-4E64-89F1-ADC0EAA70AEA}" srcOrd="2" destOrd="0" parTransId="{ECAC7AC2-A2F5-4DFC-B3A1-AACAD9A90EC0}" sibTransId="{2D16A378-68F3-4831-A3FF-92ED38F1690B}"/>
    <dgm:cxn modelId="{F51C9F65-8EA2-4E14-A19C-21BA078CD3A5}" type="presOf" srcId="{F6EE1585-E08D-4C64-93E8-A0C4D54A11FB}" destId="{18FA111D-9F69-40A7-A0DB-1A080E791347}" srcOrd="1" destOrd="0" presId="urn:microsoft.com/office/officeart/2005/8/layout/radial5"/>
    <dgm:cxn modelId="{0AA17462-202A-4E1D-AE8A-21BA95A9759C}" type="presOf" srcId="{2D7F2423-FC94-43AB-816B-CADD16BAD242}" destId="{7D53D592-5D3D-4AC7-B37A-B7E8579D41B8}" srcOrd="0" destOrd="0" presId="urn:microsoft.com/office/officeart/2005/8/layout/radial5"/>
    <dgm:cxn modelId="{83F3DE57-C410-43B7-AFC2-83E5FC6A2CD2}" srcId="{763D482A-B237-413B-ABBC-7D0C1BA85C90}" destId="{9A090DD2-6C9D-47BD-8A31-2FE6D51A6B9A}" srcOrd="3" destOrd="0" parTransId="{38D04E86-AB58-4CFF-9CA2-BC143CAB5747}" sibTransId="{F15461E4-2523-47F3-8AF8-0EEEABEFE952}"/>
    <dgm:cxn modelId="{A86E69BD-5CB7-4011-A3BE-85F60DD9CA01}" type="presOf" srcId="{D989B1B1-0525-4917-BA99-261CEB569A6D}" destId="{C39723E1-2949-4DDA-AF2F-6195568D7C6F}" srcOrd="1" destOrd="0" presId="urn:microsoft.com/office/officeart/2005/8/layout/radial5"/>
    <dgm:cxn modelId="{4CAAF216-08CA-499E-B649-5887B31313A5}" type="presOf" srcId="{73D5F10C-F545-4EA4-A226-43F93FEDB0EE}" destId="{E1AB643F-B206-484B-BF7D-FD3C00A5DD2F}" srcOrd="0" destOrd="0" presId="urn:microsoft.com/office/officeart/2005/8/layout/radial5"/>
    <dgm:cxn modelId="{BC9B6B46-6B9C-4BAC-B0AE-95C1B7E57B12}" srcId="{5EF2E62C-3175-42EF-A020-E0BF9E51879E}" destId="{763D482A-B237-413B-ABBC-7D0C1BA85C90}" srcOrd="0" destOrd="0" parTransId="{8D0E6CE2-16E4-48C0-9A29-47C436A45B52}" sibTransId="{97C6F22C-B101-4CCB-8CA6-3A691BC472BA}"/>
    <dgm:cxn modelId="{4F8DDB38-71DE-4F82-9FCF-617FBB450D43}" type="presOf" srcId="{A77CFCAE-CC68-41BC-9821-B5117D857ACF}" destId="{2BADC5E1-FBC1-441D-8947-FCB868CC04F9}" srcOrd="1" destOrd="0" presId="urn:microsoft.com/office/officeart/2005/8/layout/radial5"/>
    <dgm:cxn modelId="{2396C315-2636-41DB-9D26-F032B4C52B3C}" type="presOf" srcId="{9A090DD2-6C9D-47BD-8A31-2FE6D51A6B9A}" destId="{E9FB3BBC-7FF9-493E-8B7F-51AB2A72A152}" srcOrd="0" destOrd="0" presId="urn:microsoft.com/office/officeart/2005/8/layout/radial5"/>
    <dgm:cxn modelId="{4B4C7B56-381E-406F-807C-DC752E6F223D}" type="presOf" srcId="{1150E19F-4723-4E64-89F1-ADC0EAA70AEA}" destId="{BB2AA28C-A118-4056-B3B8-58C82D67D688}" srcOrd="0" destOrd="0" presId="urn:microsoft.com/office/officeart/2005/8/layout/radial5"/>
    <dgm:cxn modelId="{B04EBD1D-E4EE-4DA0-BEB0-9B73354FF5BD}" type="presOf" srcId="{24AB0867-99C5-495F-B216-06792D6252C7}" destId="{AD06C538-DAFB-4DC3-9B53-998EDC5E4AA6}" srcOrd="1" destOrd="0" presId="urn:microsoft.com/office/officeart/2005/8/layout/radial5"/>
    <dgm:cxn modelId="{799C1EB8-F51F-4031-BC94-8A89A9882B14}" type="presOf" srcId="{E8A560F4-B649-43BC-BBF6-E4E490AA45BD}" destId="{BA9792B7-8FE4-4203-BECD-CD63A927C297}" srcOrd="0" destOrd="0" presId="urn:microsoft.com/office/officeart/2005/8/layout/radial5"/>
    <dgm:cxn modelId="{A7BFCDA8-E48E-458F-9A52-5F2E17BC7151}" srcId="{763D482A-B237-413B-ABBC-7D0C1BA85C90}" destId="{21A01E09-3A68-4383-A838-731562233578}" srcOrd="5" destOrd="0" parTransId="{F6EE1585-E08D-4C64-93E8-A0C4D54A11FB}" sibTransId="{93CCD583-7A67-4369-AA8A-4221DF81EE20}"/>
    <dgm:cxn modelId="{E40C42C6-BCA3-4185-B9BF-EC79CC184477}" type="presOf" srcId="{4CB1BAA9-8940-472E-A8B8-4188441EDEB1}" destId="{41790FF0-5350-450C-9538-90AB3EEB1667}" srcOrd="0" destOrd="0" presId="urn:microsoft.com/office/officeart/2005/8/layout/radial5"/>
    <dgm:cxn modelId="{5AE59433-20CE-44C4-8647-60D982F59837}" srcId="{763D482A-B237-413B-ABBC-7D0C1BA85C90}" destId="{9747147C-1429-4EC2-894B-350457E6FBC7}" srcOrd="10" destOrd="0" parTransId="{92CD78CB-7BA9-4E53-8085-F3426D8A74D9}" sibTransId="{070F96D8-4908-4419-AFA7-C1DC4842D47E}"/>
    <dgm:cxn modelId="{DBCDFDBC-4147-43D3-9F28-9C035BB3BFCA}" type="presOf" srcId="{ECAC7AC2-A2F5-4DFC-B3A1-AACAD9A90EC0}" destId="{794CE062-BFBA-43EE-9F96-AF60BED35E43}" srcOrd="0" destOrd="0" presId="urn:microsoft.com/office/officeart/2005/8/layout/radial5"/>
    <dgm:cxn modelId="{1F994A8A-3765-4FE1-9CD4-89C7DE763ADF}" type="presOf" srcId="{D0318458-01F1-491F-95E9-392E57B33416}" destId="{2F4640BB-0CC1-462A-BFFB-54F84FB423F0}" srcOrd="0" destOrd="0" presId="urn:microsoft.com/office/officeart/2005/8/layout/radial5"/>
    <dgm:cxn modelId="{78CB8B2A-F3AC-47BD-8CBD-0046502D0C8B}" type="presOf" srcId="{5AD33D7C-6049-497D-AD09-A3F14299B4AD}" destId="{12913162-4EFC-46F0-A280-131D963653A6}" srcOrd="0" destOrd="0" presId="urn:microsoft.com/office/officeart/2005/8/layout/radial5"/>
    <dgm:cxn modelId="{182DE8B8-66C9-4688-B46A-516E476128AE}" srcId="{763D482A-B237-413B-ABBC-7D0C1BA85C90}" destId="{2D7F2423-FC94-43AB-816B-CADD16BAD242}" srcOrd="11" destOrd="0" parTransId="{4CB1BAA9-8940-472E-A8B8-4188441EDEB1}" sibTransId="{25D4111F-978E-45B9-A66E-1D1C2DB6F85E}"/>
    <dgm:cxn modelId="{FD4A16D5-3595-4BE0-86E5-9BEDD4F367C3}" type="presOf" srcId="{33082BF9-4F04-4E00-AD08-A3205545F89B}" destId="{50E022A6-B079-40ED-BC36-30774E72EA89}" srcOrd="0" destOrd="0" presId="urn:microsoft.com/office/officeart/2005/8/layout/radial5"/>
    <dgm:cxn modelId="{124EC8D4-FAB3-4C4F-970F-D2556E081F2A}" type="presOf" srcId="{38D04E86-AB58-4CFF-9CA2-BC143CAB5747}" destId="{79722B8A-C4E3-4945-9318-936D5BF9DFFD}" srcOrd="0" destOrd="0" presId="urn:microsoft.com/office/officeart/2005/8/layout/radial5"/>
    <dgm:cxn modelId="{3201AD6E-E7F6-4219-9338-FB89A64DDB47}" type="presOf" srcId="{D0318458-01F1-491F-95E9-392E57B33416}" destId="{6AFA0BBE-23FC-4556-997A-7D0734BF1080}" srcOrd="1" destOrd="0" presId="urn:microsoft.com/office/officeart/2005/8/layout/radial5"/>
    <dgm:cxn modelId="{C9682AEF-E907-4EBA-B972-418FDCC4B313}" type="presOf" srcId="{4F2FD428-3D5E-49EA-BC20-78A4CECAAD46}" destId="{829D5686-BE25-4DC3-BC5B-AB5C5FB9F174}" srcOrd="0" destOrd="0" presId="urn:microsoft.com/office/officeart/2005/8/layout/radial5"/>
    <dgm:cxn modelId="{EFF1BA77-5F55-4DC0-86A2-9B008BA888B9}" srcId="{763D482A-B237-413B-ABBC-7D0C1BA85C90}" destId="{4F2FD428-3D5E-49EA-BC20-78A4CECAAD46}" srcOrd="9" destOrd="0" parTransId="{73D5F10C-F545-4EA4-A226-43F93FEDB0EE}" sibTransId="{153E133C-E7FE-45F5-8A9C-5FEA5DA24F1B}"/>
    <dgm:cxn modelId="{4912BFAA-CD7B-4D70-B393-BD46652BA49C}" type="presOf" srcId="{ECAC7AC2-A2F5-4DFC-B3A1-AACAD9A90EC0}" destId="{9CEA9523-7DB9-4981-82A0-39B66CE284A5}" srcOrd="1" destOrd="0" presId="urn:microsoft.com/office/officeart/2005/8/layout/radial5"/>
    <dgm:cxn modelId="{124AF112-E579-4CE0-A23C-77FBE2AD1BF6}" type="presOf" srcId="{D0CC562C-6380-4A3A-BE76-562BA3CC7B52}" destId="{53540065-63D4-4997-B090-E557029A68BC}" srcOrd="0" destOrd="0" presId="urn:microsoft.com/office/officeart/2005/8/layout/radial5"/>
    <dgm:cxn modelId="{AD6910F4-0503-475D-9030-5E8968CFE05B}" type="presOf" srcId="{763D482A-B237-413B-ABBC-7D0C1BA85C90}" destId="{E86E9A34-EFDF-4D89-A6ED-E8FF989B63DB}" srcOrd="0" destOrd="0" presId="urn:microsoft.com/office/officeart/2005/8/layout/radial5"/>
    <dgm:cxn modelId="{1912DF64-152E-448D-B618-26F6F9770EE4}" srcId="{763D482A-B237-413B-ABBC-7D0C1BA85C90}" destId="{760B1E42-17AE-4AA1-BBFC-B94B51B46E4F}" srcOrd="1" destOrd="0" parTransId="{D989B1B1-0525-4917-BA99-261CEB569A6D}" sibTransId="{9E3FF0E9-8D20-40BC-84E7-85584D04F3F6}"/>
    <dgm:cxn modelId="{2BA440BF-862D-4A77-AEA3-15D0F816057C}" srcId="{763D482A-B237-413B-ABBC-7D0C1BA85C90}" destId="{5AD33D7C-6049-497D-AD09-A3F14299B4AD}" srcOrd="0" destOrd="0" parTransId="{D0318458-01F1-491F-95E9-392E57B33416}" sibTransId="{CCC7F11A-77DB-4737-9261-8350F71046E4}"/>
    <dgm:cxn modelId="{BFAACC9D-9090-4FCF-9FEB-BCC9D9A4E0C8}" type="presOf" srcId="{D569BDB1-A0E7-4642-A901-15351B128333}" destId="{3DDD5D3C-A87A-442E-90F5-DAA1B43C085F}" srcOrd="0" destOrd="0" presId="urn:microsoft.com/office/officeart/2005/8/layout/radial5"/>
    <dgm:cxn modelId="{0B73B6D6-83B4-470B-B54D-359869FB4BD4}" srcId="{763D482A-B237-413B-ABBC-7D0C1BA85C90}" destId="{4FDDDA5A-912E-4B76-8E16-F1B24F40CD40}" srcOrd="13" destOrd="0" parTransId="{DA7AE023-7584-4EAC-8E4B-169466C21AAD}" sibTransId="{687ACC67-FD84-44D1-A5FD-6AA44A5AF40E}"/>
    <dgm:cxn modelId="{C2BD9AD6-A982-4356-B59C-E3803C708D9C}" srcId="{763D482A-B237-413B-ABBC-7D0C1BA85C90}" destId="{CFFEFDFC-D8DF-4266-843D-AD3140835D39}" srcOrd="12" destOrd="0" parTransId="{24AB0867-99C5-495F-B216-06792D6252C7}" sibTransId="{26885A9B-134E-4DE4-8E5F-AA331403C15E}"/>
    <dgm:cxn modelId="{84AF6AB7-D7C3-4BA5-871C-427186C95EEC}" type="presOf" srcId="{21A01E09-3A68-4383-A838-731562233578}" destId="{64FB91D5-DDC4-4BB0-A7CD-BAAF5A62E2CE}" srcOrd="0" destOrd="0" presId="urn:microsoft.com/office/officeart/2005/8/layout/radial5"/>
    <dgm:cxn modelId="{5EF6EC73-EF22-46AC-A195-DFF9D4C09C18}" srcId="{763D482A-B237-413B-ABBC-7D0C1BA85C90}" destId="{D569BDB1-A0E7-4642-A901-15351B128333}" srcOrd="7" destOrd="0" parTransId="{D0CC562C-6380-4A3A-BE76-562BA3CC7B52}" sibTransId="{FFDCE129-A8CA-4D14-B009-124F78493876}"/>
    <dgm:cxn modelId="{A4AD87F7-01E1-4BF4-A893-7F772D9A1682}" type="presOf" srcId="{92CD78CB-7BA9-4E53-8085-F3426D8A74D9}" destId="{F6C860D7-6F3D-44A8-B377-5FC8096DA36F}" srcOrd="1" destOrd="0" presId="urn:microsoft.com/office/officeart/2005/8/layout/radial5"/>
    <dgm:cxn modelId="{2D04E46B-AF6F-4C11-9B8D-9E26746C5B3F}" type="presOf" srcId="{24AB0867-99C5-495F-B216-06792D6252C7}" destId="{11519688-8F7C-4A0F-8AB2-38C0B5E39872}" srcOrd="0" destOrd="0" presId="urn:microsoft.com/office/officeart/2005/8/layout/radial5"/>
    <dgm:cxn modelId="{4732F9CC-ACA4-4CDD-83C5-DD0247C18FFF}" type="presOf" srcId="{D989B1B1-0525-4917-BA99-261CEB569A6D}" destId="{A5C80124-5A02-4EC4-AAC2-702FCBECA650}" srcOrd="0" destOrd="0" presId="urn:microsoft.com/office/officeart/2005/8/layout/radial5"/>
    <dgm:cxn modelId="{6FE24554-8536-464D-8B3A-C350F7DAEC93}" type="presOf" srcId="{DA7AE023-7584-4EAC-8E4B-169466C21AAD}" destId="{940B054C-A655-4290-AE90-BC4BE24FE2CF}" srcOrd="1" destOrd="0" presId="urn:microsoft.com/office/officeart/2005/8/layout/radial5"/>
    <dgm:cxn modelId="{42E62790-ABE1-467E-BAB8-D4706EDC5AD1}" type="presOf" srcId="{760B1E42-17AE-4AA1-BBFC-B94B51B46E4F}" destId="{5D43F8DF-C1A6-4CA7-A911-AF317058AA25}" srcOrd="0" destOrd="0" presId="urn:microsoft.com/office/officeart/2005/8/layout/radial5"/>
    <dgm:cxn modelId="{61CC6FB0-A14F-4C16-94C9-F185C1235324}" type="presOf" srcId="{A77CFCAE-CC68-41BC-9821-B5117D857ACF}" destId="{8AE0F1C1-E7D5-44F9-84C6-3A2B1F1ABE4C}" srcOrd="0" destOrd="0" presId="urn:microsoft.com/office/officeart/2005/8/layout/radial5"/>
    <dgm:cxn modelId="{AD81959F-2CF1-4427-8D8A-EFFB29C1A3A8}" type="presOf" srcId="{9747147C-1429-4EC2-894B-350457E6FBC7}" destId="{EB441B04-A590-4106-AEDE-4D333F3F82C3}" srcOrd="0" destOrd="0" presId="urn:microsoft.com/office/officeart/2005/8/layout/radial5"/>
    <dgm:cxn modelId="{7686CC60-9B4A-4D90-A0F0-15CEF85DB65F}" type="presParOf" srcId="{ED44373B-752B-42DB-BAA1-77033B517BE9}" destId="{E86E9A34-EFDF-4D89-A6ED-E8FF989B63DB}" srcOrd="0" destOrd="0" presId="urn:microsoft.com/office/officeart/2005/8/layout/radial5"/>
    <dgm:cxn modelId="{AA042960-B133-44EE-859D-1350CF43531B}" type="presParOf" srcId="{ED44373B-752B-42DB-BAA1-77033B517BE9}" destId="{2F4640BB-0CC1-462A-BFFB-54F84FB423F0}" srcOrd="1" destOrd="0" presId="urn:microsoft.com/office/officeart/2005/8/layout/radial5"/>
    <dgm:cxn modelId="{F8BCC42C-F213-4C22-B137-3B3C73BB0FF9}" type="presParOf" srcId="{2F4640BB-0CC1-462A-BFFB-54F84FB423F0}" destId="{6AFA0BBE-23FC-4556-997A-7D0734BF1080}" srcOrd="0" destOrd="0" presId="urn:microsoft.com/office/officeart/2005/8/layout/radial5"/>
    <dgm:cxn modelId="{2C91B2AD-897B-4F01-9310-FD42E9361B1A}" type="presParOf" srcId="{ED44373B-752B-42DB-BAA1-77033B517BE9}" destId="{12913162-4EFC-46F0-A280-131D963653A6}" srcOrd="2" destOrd="0" presId="urn:microsoft.com/office/officeart/2005/8/layout/radial5"/>
    <dgm:cxn modelId="{F6BB7918-EE55-4B30-8CF0-5E8B26B7E013}" type="presParOf" srcId="{ED44373B-752B-42DB-BAA1-77033B517BE9}" destId="{A5C80124-5A02-4EC4-AAC2-702FCBECA650}" srcOrd="3" destOrd="0" presId="urn:microsoft.com/office/officeart/2005/8/layout/radial5"/>
    <dgm:cxn modelId="{6B71E608-B158-4963-BEF9-8FA33A8878B3}" type="presParOf" srcId="{A5C80124-5A02-4EC4-AAC2-702FCBECA650}" destId="{C39723E1-2949-4DDA-AF2F-6195568D7C6F}" srcOrd="0" destOrd="0" presId="urn:microsoft.com/office/officeart/2005/8/layout/radial5"/>
    <dgm:cxn modelId="{46AE25BC-4B24-49A1-B986-985054D0253A}" type="presParOf" srcId="{ED44373B-752B-42DB-BAA1-77033B517BE9}" destId="{5D43F8DF-C1A6-4CA7-A911-AF317058AA25}" srcOrd="4" destOrd="0" presId="urn:microsoft.com/office/officeart/2005/8/layout/radial5"/>
    <dgm:cxn modelId="{611CBED8-5406-415B-A2C8-14B1EF5F24DB}" type="presParOf" srcId="{ED44373B-752B-42DB-BAA1-77033B517BE9}" destId="{794CE062-BFBA-43EE-9F96-AF60BED35E43}" srcOrd="5" destOrd="0" presId="urn:microsoft.com/office/officeart/2005/8/layout/radial5"/>
    <dgm:cxn modelId="{24F1DE2F-ECDA-4C47-8F89-43202B40574C}" type="presParOf" srcId="{794CE062-BFBA-43EE-9F96-AF60BED35E43}" destId="{9CEA9523-7DB9-4981-82A0-39B66CE284A5}" srcOrd="0" destOrd="0" presId="urn:microsoft.com/office/officeart/2005/8/layout/radial5"/>
    <dgm:cxn modelId="{10E4AB19-8356-4713-827E-4BF3B89121D9}" type="presParOf" srcId="{ED44373B-752B-42DB-BAA1-77033B517BE9}" destId="{BB2AA28C-A118-4056-B3B8-58C82D67D688}" srcOrd="6" destOrd="0" presId="urn:microsoft.com/office/officeart/2005/8/layout/radial5"/>
    <dgm:cxn modelId="{096596B5-42B9-4EDF-8326-D3E3F6275965}" type="presParOf" srcId="{ED44373B-752B-42DB-BAA1-77033B517BE9}" destId="{79722B8A-C4E3-4945-9318-936D5BF9DFFD}" srcOrd="7" destOrd="0" presId="urn:microsoft.com/office/officeart/2005/8/layout/radial5"/>
    <dgm:cxn modelId="{C17DB331-7AE4-4991-9728-DE36F28995EB}" type="presParOf" srcId="{79722B8A-C4E3-4945-9318-936D5BF9DFFD}" destId="{938D4ABE-94A3-4D2E-965A-1F3583E7D122}" srcOrd="0" destOrd="0" presId="urn:microsoft.com/office/officeart/2005/8/layout/radial5"/>
    <dgm:cxn modelId="{1AC5A0C3-7E21-425F-879E-7C876B3C9F4A}" type="presParOf" srcId="{ED44373B-752B-42DB-BAA1-77033B517BE9}" destId="{E9FB3BBC-7FF9-493E-8B7F-51AB2A72A152}" srcOrd="8" destOrd="0" presId="urn:microsoft.com/office/officeart/2005/8/layout/radial5"/>
    <dgm:cxn modelId="{1EB81277-BA98-41DD-B36E-1B5E0FAC050B}" type="presParOf" srcId="{ED44373B-752B-42DB-BAA1-77033B517BE9}" destId="{50E022A6-B079-40ED-BC36-30774E72EA89}" srcOrd="9" destOrd="0" presId="urn:microsoft.com/office/officeart/2005/8/layout/radial5"/>
    <dgm:cxn modelId="{B92953AF-6EAA-4908-AB85-E17860263280}" type="presParOf" srcId="{50E022A6-B079-40ED-BC36-30774E72EA89}" destId="{D68BEF8A-4E61-4FAD-9779-9A31AE0E5A3E}" srcOrd="0" destOrd="0" presId="urn:microsoft.com/office/officeart/2005/8/layout/radial5"/>
    <dgm:cxn modelId="{95C0FAE6-23E3-4D0C-B386-8A1FAF28DF2C}" type="presParOf" srcId="{ED44373B-752B-42DB-BAA1-77033B517BE9}" destId="{713D5B8E-F0B6-4D97-BC51-5C1C4BF795DA}" srcOrd="10" destOrd="0" presId="urn:microsoft.com/office/officeart/2005/8/layout/radial5"/>
    <dgm:cxn modelId="{AECD30D2-4DC6-44E8-835B-F957D63003C4}" type="presParOf" srcId="{ED44373B-752B-42DB-BAA1-77033B517BE9}" destId="{F498A2E1-35F8-46DD-BB65-52FE34EF5A90}" srcOrd="11" destOrd="0" presId="urn:microsoft.com/office/officeart/2005/8/layout/radial5"/>
    <dgm:cxn modelId="{E76C4FAD-C17B-437B-9D22-7198528A45ED}" type="presParOf" srcId="{F498A2E1-35F8-46DD-BB65-52FE34EF5A90}" destId="{18FA111D-9F69-40A7-A0DB-1A080E791347}" srcOrd="0" destOrd="0" presId="urn:microsoft.com/office/officeart/2005/8/layout/radial5"/>
    <dgm:cxn modelId="{20E1F30C-E211-4A87-BEEA-278AC8C6183D}" type="presParOf" srcId="{ED44373B-752B-42DB-BAA1-77033B517BE9}" destId="{64FB91D5-DDC4-4BB0-A7CD-BAAF5A62E2CE}" srcOrd="12" destOrd="0" presId="urn:microsoft.com/office/officeart/2005/8/layout/radial5"/>
    <dgm:cxn modelId="{762452D4-E554-46E3-A271-714C3A75196D}" type="presParOf" srcId="{ED44373B-752B-42DB-BAA1-77033B517BE9}" destId="{BA9792B7-8FE4-4203-BECD-CD63A927C297}" srcOrd="13" destOrd="0" presId="urn:microsoft.com/office/officeart/2005/8/layout/radial5"/>
    <dgm:cxn modelId="{7C904295-430C-46E5-AA07-7754078B2B5C}" type="presParOf" srcId="{BA9792B7-8FE4-4203-BECD-CD63A927C297}" destId="{E7A3EC68-CCD3-4634-B260-291AC33C7E0B}" srcOrd="0" destOrd="0" presId="urn:microsoft.com/office/officeart/2005/8/layout/radial5"/>
    <dgm:cxn modelId="{52BAA0B9-0C63-4275-823F-9696B3BBBB1B}" type="presParOf" srcId="{ED44373B-752B-42DB-BAA1-77033B517BE9}" destId="{54F6F50A-1F57-4023-9A7C-92AB2F24A93E}" srcOrd="14" destOrd="0" presId="urn:microsoft.com/office/officeart/2005/8/layout/radial5"/>
    <dgm:cxn modelId="{89409D50-EA69-4DCD-9ECD-9CDBB441BC2B}" type="presParOf" srcId="{ED44373B-752B-42DB-BAA1-77033B517BE9}" destId="{53540065-63D4-4997-B090-E557029A68BC}" srcOrd="15" destOrd="0" presId="urn:microsoft.com/office/officeart/2005/8/layout/radial5"/>
    <dgm:cxn modelId="{60B4DA22-4919-42A8-BCBD-F0787CFA676F}" type="presParOf" srcId="{53540065-63D4-4997-B090-E557029A68BC}" destId="{0336EB2C-8EA2-41FF-9FE4-FAF2117088CE}" srcOrd="0" destOrd="0" presId="urn:microsoft.com/office/officeart/2005/8/layout/radial5"/>
    <dgm:cxn modelId="{CAD3759C-15F7-4411-AACB-D15F08EE85D1}" type="presParOf" srcId="{ED44373B-752B-42DB-BAA1-77033B517BE9}" destId="{3DDD5D3C-A87A-442E-90F5-DAA1B43C085F}" srcOrd="16" destOrd="0" presId="urn:microsoft.com/office/officeart/2005/8/layout/radial5"/>
    <dgm:cxn modelId="{1A39B101-040A-482E-A042-DEDBA5E0F15B}" type="presParOf" srcId="{ED44373B-752B-42DB-BAA1-77033B517BE9}" destId="{8AE0F1C1-E7D5-44F9-84C6-3A2B1F1ABE4C}" srcOrd="17" destOrd="0" presId="urn:microsoft.com/office/officeart/2005/8/layout/radial5"/>
    <dgm:cxn modelId="{03D80ADF-73D7-4132-BDF5-5D37D2CD56C9}" type="presParOf" srcId="{8AE0F1C1-E7D5-44F9-84C6-3A2B1F1ABE4C}" destId="{2BADC5E1-FBC1-441D-8947-FCB868CC04F9}" srcOrd="0" destOrd="0" presId="urn:microsoft.com/office/officeart/2005/8/layout/radial5"/>
    <dgm:cxn modelId="{1EEF47E5-6341-496C-A4C4-B0016CCB0843}" type="presParOf" srcId="{ED44373B-752B-42DB-BAA1-77033B517BE9}" destId="{7B81E770-D96D-4FDB-ABEB-4A2A1DE30D45}" srcOrd="18" destOrd="0" presId="urn:microsoft.com/office/officeart/2005/8/layout/radial5"/>
    <dgm:cxn modelId="{2CC81D39-B2A3-46A2-8B86-25244168ADBB}" type="presParOf" srcId="{ED44373B-752B-42DB-BAA1-77033B517BE9}" destId="{E1AB643F-B206-484B-BF7D-FD3C00A5DD2F}" srcOrd="19" destOrd="0" presId="urn:microsoft.com/office/officeart/2005/8/layout/radial5"/>
    <dgm:cxn modelId="{C82D69ED-6C37-4B32-BD72-12B77E59767C}" type="presParOf" srcId="{E1AB643F-B206-484B-BF7D-FD3C00A5DD2F}" destId="{3A8514FF-79EA-4E2A-A03D-D772ECE25028}" srcOrd="0" destOrd="0" presId="urn:microsoft.com/office/officeart/2005/8/layout/radial5"/>
    <dgm:cxn modelId="{04D5C1A1-FFD4-47B5-A792-FAEA6CA31C4E}" type="presParOf" srcId="{ED44373B-752B-42DB-BAA1-77033B517BE9}" destId="{829D5686-BE25-4DC3-BC5B-AB5C5FB9F174}" srcOrd="20" destOrd="0" presId="urn:microsoft.com/office/officeart/2005/8/layout/radial5"/>
    <dgm:cxn modelId="{AD62062D-3B6C-471D-987A-11255B8C40D8}" type="presParOf" srcId="{ED44373B-752B-42DB-BAA1-77033B517BE9}" destId="{51D67E7A-CE96-49DE-81EE-139B5697E2DE}" srcOrd="21" destOrd="0" presId="urn:microsoft.com/office/officeart/2005/8/layout/radial5"/>
    <dgm:cxn modelId="{7A308100-831E-4FEC-AEF6-B8CA0A48DF79}" type="presParOf" srcId="{51D67E7A-CE96-49DE-81EE-139B5697E2DE}" destId="{F6C860D7-6F3D-44A8-B377-5FC8096DA36F}" srcOrd="0" destOrd="0" presId="urn:microsoft.com/office/officeart/2005/8/layout/radial5"/>
    <dgm:cxn modelId="{E38A3D0F-5EE8-4EAF-BE75-6BF4A0161BBE}" type="presParOf" srcId="{ED44373B-752B-42DB-BAA1-77033B517BE9}" destId="{EB441B04-A590-4106-AEDE-4D333F3F82C3}" srcOrd="22" destOrd="0" presId="urn:microsoft.com/office/officeart/2005/8/layout/radial5"/>
    <dgm:cxn modelId="{699D23BF-7D74-45F6-97A6-4F782B9AD75E}" type="presParOf" srcId="{ED44373B-752B-42DB-BAA1-77033B517BE9}" destId="{41790FF0-5350-450C-9538-90AB3EEB1667}" srcOrd="23" destOrd="0" presId="urn:microsoft.com/office/officeart/2005/8/layout/radial5"/>
    <dgm:cxn modelId="{4C885778-C755-40F7-96C6-EDDF30343816}" type="presParOf" srcId="{41790FF0-5350-450C-9538-90AB3EEB1667}" destId="{C951AFEB-00DD-4956-A582-9D40019C7FEB}" srcOrd="0" destOrd="0" presId="urn:microsoft.com/office/officeart/2005/8/layout/radial5"/>
    <dgm:cxn modelId="{E3A15CAB-7E94-4731-9749-9BFC14262A49}" type="presParOf" srcId="{ED44373B-752B-42DB-BAA1-77033B517BE9}" destId="{7D53D592-5D3D-4AC7-B37A-B7E8579D41B8}" srcOrd="24" destOrd="0" presId="urn:microsoft.com/office/officeart/2005/8/layout/radial5"/>
    <dgm:cxn modelId="{F789704A-8F83-4494-B0CF-FB69A0C91534}" type="presParOf" srcId="{ED44373B-752B-42DB-BAA1-77033B517BE9}" destId="{11519688-8F7C-4A0F-8AB2-38C0B5E39872}" srcOrd="25" destOrd="0" presId="urn:microsoft.com/office/officeart/2005/8/layout/radial5"/>
    <dgm:cxn modelId="{1907F37B-C867-410B-A315-841428736B8A}" type="presParOf" srcId="{11519688-8F7C-4A0F-8AB2-38C0B5E39872}" destId="{AD06C538-DAFB-4DC3-9B53-998EDC5E4AA6}" srcOrd="0" destOrd="0" presId="urn:microsoft.com/office/officeart/2005/8/layout/radial5"/>
    <dgm:cxn modelId="{0DCB00BB-C368-4CFC-AAC9-28000097DAEA}" type="presParOf" srcId="{ED44373B-752B-42DB-BAA1-77033B517BE9}" destId="{4622B8A9-B8AB-432A-9830-D5821EB83C5B}" srcOrd="26" destOrd="0" presId="urn:microsoft.com/office/officeart/2005/8/layout/radial5"/>
    <dgm:cxn modelId="{AEB8F126-8449-4CEE-9006-1A70C05E082F}" type="presParOf" srcId="{ED44373B-752B-42DB-BAA1-77033B517BE9}" destId="{0B53B307-11A4-46CA-967F-B0CE681BA42F}" srcOrd="27" destOrd="0" presId="urn:microsoft.com/office/officeart/2005/8/layout/radial5"/>
    <dgm:cxn modelId="{626E8063-CAC6-42CA-814E-A00F2ABF5842}" type="presParOf" srcId="{0B53B307-11A4-46CA-967F-B0CE681BA42F}" destId="{940B054C-A655-4290-AE90-BC4BE24FE2CF}" srcOrd="0" destOrd="0" presId="urn:microsoft.com/office/officeart/2005/8/layout/radial5"/>
    <dgm:cxn modelId="{F31D63FB-E9E3-47DB-8546-E3FD52F65169}" type="presParOf" srcId="{ED44373B-752B-42DB-BAA1-77033B517BE9}" destId="{C30EEAF7-A939-412B-BA49-1EDBAA247F3B}" srcOrd="2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6E9A34-EFDF-4D89-A6ED-E8FF989B63DB}">
      <dsp:nvSpPr>
        <dsp:cNvPr id="0" name=""/>
        <dsp:cNvSpPr/>
      </dsp:nvSpPr>
      <dsp:spPr>
        <a:xfrm>
          <a:off x="2257599" y="1944217"/>
          <a:ext cx="1414809" cy="1376504"/>
        </a:xfrm>
        <a:prstGeom prst="horizontalScroll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i="1" kern="1200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Креативные</a:t>
          </a:r>
          <a:r>
            <a:rPr lang="ru-RU" sz="1050" b="1" i="1" kern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 методы и формы, внедренные в практику </a:t>
          </a:r>
          <a:endParaRPr lang="ru-RU" sz="1050" b="1" i="1" kern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2429662" y="2116280"/>
        <a:ext cx="1156715" cy="1032378"/>
      </dsp:txXfrm>
    </dsp:sp>
    <dsp:sp modelId="{2F4640BB-0CC1-462A-BFFB-54F84FB423F0}">
      <dsp:nvSpPr>
        <dsp:cNvPr id="0" name=""/>
        <dsp:cNvSpPr/>
      </dsp:nvSpPr>
      <dsp:spPr>
        <a:xfrm rot="16906952">
          <a:off x="2832701" y="1111413"/>
          <a:ext cx="728645" cy="287513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2867022" y="1211134"/>
        <a:ext cx="642391" cy="172507"/>
      </dsp:txXfrm>
    </dsp:sp>
    <dsp:sp modelId="{12913162-4EFC-46F0-A280-131D963653A6}">
      <dsp:nvSpPr>
        <dsp:cNvPr id="0" name=""/>
        <dsp:cNvSpPr/>
      </dsp:nvSpPr>
      <dsp:spPr>
        <a:xfrm>
          <a:off x="2664296" y="144027"/>
          <a:ext cx="1534492" cy="503692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Буккроссинг</a:t>
          </a:r>
          <a:r>
            <a:rPr lang="ru-RU" sz="1200" kern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 </a:t>
          </a:r>
        </a:p>
      </dsp:txBody>
      <dsp:txXfrm>
        <a:off x="2688884" y="168615"/>
        <a:ext cx="1485316" cy="454516"/>
      </dsp:txXfrm>
    </dsp:sp>
    <dsp:sp modelId="{A5C80124-5A02-4EC4-AAC2-702FCBECA650}">
      <dsp:nvSpPr>
        <dsp:cNvPr id="0" name=""/>
        <dsp:cNvSpPr/>
      </dsp:nvSpPr>
      <dsp:spPr>
        <a:xfrm rot="18491838">
          <a:off x="3410574" y="1347836"/>
          <a:ext cx="673484" cy="260468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3425484" y="1430635"/>
        <a:ext cx="595344" cy="156280"/>
      </dsp:txXfrm>
    </dsp:sp>
    <dsp:sp modelId="{5D43F8DF-C1A6-4CA7-A911-AF317058AA25}">
      <dsp:nvSpPr>
        <dsp:cNvPr id="0" name=""/>
        <dsp:cNvSpPr/>
      </dsp:nvSpPr>
      <dsp:spPr>
        <a:xfrm>
          <a:off x="3523316" y="772039"/>
          <a:ext cx="1511572" cy="380695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Подвешенная книга</a:t>
          </a:r>
          <a:endParaRPr lang="ru-RU" sz="1200" kern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3541900" y="790623"/>
        <a:ext cx="1474404" cy="343527"/>
      </dsp:txXfrm>
    </dsp:sp>
    <dsp:sp modelId="{794CE062-BFBA-43EE-9F96-AF60BED35E43}">
      <dsp:nvSpPr>
        <dsp:cNvPr id="0" name=""/>
        <dsp:cNvSpPr/>
      </dsp:nvSpPr>
      <dsp:spPr>
        <a:xfrm rot="20051235">
          <a:off x="3827319" y="1813148"/>
          <a:ext cx="585642" cy="266794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3831312" y="1883933"/>
        <a:ext cx="505604" cy="160076"/>
      </dsp:txXfrm>
    </dsp:sp>
    <dsp:sp modelId="{BB2AA28C-A118-4056-B3B8-58C82D67D688}">
      <dsp:nvSpPr>
        <dsp:cNvPr id="0" name=""/>
        <dsp:cNvSpPr/>
      </dsp:nvSpPr>
      <dsp:spPr>
        <a:xfrm>
          <a:off x="4608508" y="1296148"/>
          <a:ext cx="1175539" cy="514135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Библио</a:t>
          </a:r>
          <a:endParaRPr lang="ru-RU" sz="1200" kern="1200" dirty="0" smtClean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переулок</a:t>
          </a:r>
          <a:endParaRPr lang="ru-RU" sz="1200" kern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4633606" y="1321246"/>
        <a:ext cx="1125343" cy="463939"/>
      </dsp:txXfrm>
    </dsp:sp>
    <dsp:sp modelId="{79722B8A-C4E3-4945-9318-936D5BF9DFFD}">
      <dsp:nvSpPr>
        <dsp:cNvPr id="0" name=""/>
        <dsp:cNvSpPr/>
      </dsp:nvSpPr>
      <dsp:spPr>
        <a:xfrm rot="21026556">
          <a:off x="3946286" y="2262319"/>
          <a:ext cx="488397" cy="248622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3946804" y="2318235"/>
        <a:ext cx="413810" cy="149174"/>
      </dsp:txXfrm>
    </dsp:sp>
    <dsp:sp modelId="{E9FB3BBC-7FF9-493E-8B7F-51AB2A72A152}">
      <dsp:nvSpPr>
        <dsp:cNvPr id="0" name=""/>
        <dsp:cNvSpPr/>
      </dsp:nvSpPr>
      <dsp:spPr>
        <a:xfrm>
          <a:off x="4752523" y="2016223"/>
          <a:ext cx="703860" cy="512042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Библиокафе</a:t>
          </a:r>
          <a:endParaRPr lang="ru-RU" sz="1200" kern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4777518" y="2041218"/>
        <a:ext cx="653870" cy="462052"/>
      </dsp:txXfrm>
    </dsp:sp>
    <dsp:sp modelId="{50E022A6-B079-40ED-BC36-30774E72EA89}">
      <dsp:nvSpPr>
        <dsp:cNvPr id="0" name=""/>
        <dsp:cNvSpPr/>
      </dsp:nvSpPr>
      <dsp:spPr>
        <a:xfrm rot="739389">
          <a:off x="3865897" y="2670968"/>
          <a:ext cx="446180" cy="236409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3866714" y="2710682"/>
        <a:ext cx="375257" cy="141845"/>
      </dsp:txXfrm>
    </dsp:sp>
    <dsp:sp modelId="{713D5B8E-F0B6-4D97-BC51-5C1C4BF795DA}">
      <dsp:nvSpPr>
        <dsp:cNvPr id="0" name=""/>
        <dsp:cNvSpPr/>
      </dsp:nvSpPr>
      <dsp:spPr>
        <a:xfrm>
          <a:off x="4608519" y="2808311"/>
          <a:ext cx="1143286" cy="616155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Бенефис книги и автора</a:t>
          </a:r>
          <a:endParaRPr lang="ru-RU" sz="1200" kern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4638597" y="2838389"/>
        <a:ext cx="1083130" cy="555999"/>
      </dsp:txXfrm>
    </dsp:sp>
    <dsp:sp modelId="{F498A2E1-35F8-46DD-BB65-52FE34EF5A90}">
      <dsp:nvSpPr>
        <dsp:cNvPr id="0" name=""/>
        <dsp:cNvSpPr/>
      </dsp:nvSpPr>
      <dsp:spPr>
        <a:xfrm rot="1770314">
          <a:off x="3858538" y="3005435"/>
          <a:ext cx="540907" cy="279687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3863979" y="3040710"/>
        <a:ext cx="457001" cy="167813"/>
      </dsp:txXfrm>
    </dsp:sp>
    <dsp:sp modelId="{64FB91D5-DDC4-4BB0-A7CD-BAAF5A62E2CE}">
      <dsp:nvSpPr>
        <dsp:cNvPr id="0" name=""/>
        <dsp:cNvSpPr/>
      </dsp:nvSpPr>
      <dsp:spPr>
        <a:xfrm>
          <a:off x="4392492" y="3528395"/>
          <a:ext cx="1316002" cy="568476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Конструктор</a:t>
          </a:r>
          <a:endParaRPr lang="ru-RU" sz="1200" kern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4420242" y="3556145"/>
        <a:ext cx="1260502" cy="512976"/>
      </dsp:txXfrm>
    </dsp:sp>
    <dsp:sp modelId="{BA9792B7-8FE4-4203-BECD-CD63A927C297}">
      <dsp:nvSpPr>
        <dsp:cNvPr id="0" name=""/>
        <dsp:cNvSpPr/>
      </dsp:nvSpPr>
      <dsp:spPr>
        <a:xfrm rot="3236936">
          <a:off x="3502759" y="3498615"/>
          <a:ext cx="543793" cy="296730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3521074" y="3521975"/>
        <a:ext cx="454774" cy="178038"/>
      </dsp:txXfrm>
    </dsp:sp>
    <dsp:sp modelId="{54F6F50A-1F57-4023-9A7C-92AB2F24A93E}">
      <dsp:nvSpPr>
        <dsp:cNvPr id="0" name=""/>
        <dsp:cNvSpPr/>
      </dsp:nvSpPr>
      <dsp:spPr>
        <a:xfrm>
          <a:off x="3672404" y="4176462"/>
          <a:ext cx="1327871" cy="679912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Дегустация книжных новинок</a:t>
          </a:r>
          <a:endParaRPr lang="ru-RU" sz="1200" kern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3705594" y="4209652"/>
        <a:ext cx="1261491" cy="613532"/>
      </dsp:txXfrm>
    </dsp:sp>
    <dsp:sp modelId="{53540065-63D4-4997-B090-E557029A68BC}">
      <dsp:nvSpPr>
        <dsp:cNvPr id="0" name=""/>
        <dsp:cNvSpPr/>
      </dsp:nvSpPr>
      <dsp:spPr>
        <a:xfrm rot="5335714">
          <a:off x="2782986" y="3788551"/>
          <a:ext cx="591597" cy="254531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2820452" y="3801284"/>
        <a:ext cx="515238" cy="152719"/>
      </dsp:txXfrm>
    </dsp:sp>
    <dsp:sp modelId="{3DDD5D3C-A87A-442E-90F5-DAA1B43C085F}">
      <dsp:nvSpPr>
        <dsp:cNvPr id="0" name=""/>
        <dsp:cNvSpPr/>
      </dsp:nvSpPr>
      <dsp:spPr>
        <a:xfrm>
          <a:off x="2357043" y="4670976"/>
          <a:ext cx="1305273" cy="700552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Поэтический звездопад</a:t>
          </a:r>
          <a:endParaRPr lang="ru-RU" sz="1200" kern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2391240" y="4705173"/>
        <a:ext cx="1236879" cy="632158"/>
      </dsp:txXfrm>
    </dsp:sp>
    <dsp:sp modelId="{8AE0F1C1-E7D5-44F9-84C6-3A2B1F1ABE4C}">
      <dsp:nvSpPr>
        <dsp:cNvPr id="0" name=""/>
        <dsp:cNvSpPr/>
      </dsp:nvSpPr>
      <dsp:spPr>
        <a:xfrm rot="7446332">
          <a:off x="1982127" y="3575837"/>
          <a:ext cx="556315" cy="268661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 rot="10800000">
        <a:off x="2045022" y="3596201"/>
        <a:ext cx="475717" cy="161197"/>
      </dsp:txXfrm>
    </dsp:sp>
    <dsp:sp modelId="{7B81E770-D96D-4FDB-ABEB-4A2A1DE30D45}">
      <dsp:nvSpPr>
        <dsp:cNvPr id="0" name=""/>
        <dsp:cNvSpPr/>
      </dsp:nvSpPr>
      <dsp:spPr>
        <a:xfrm>
          <a:off x="1080118" y="4248478"/>
          <a:ext cx="1226054" cy="524256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Книжный аукцион</a:t>
          </a:r>
          <a:endParaRPr lang="ru-RU" sz="1200" kern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1105710" y="4274070"/>
        <a:ext cx="1174870" cy="473072"/>
      </dsp:txXfrm>
    </dsp:sp>
    <dsp:sp modelId="{E1AB643F-B206-484B-BF7D-FD3C00A5DD2F}">
      <dsp:nvSpPr>
        <dsp:cNvPr id="0" name=""/>
        <dsp:cNvSpPr/>
      </dsp:nvSpPr>
      <dsp:spPr>
        <a:xfrm rot="8909708">
          <a:off x="1550930" y="3258758"/>
          <a:ext cx="559381" cy="209527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 rot="10800000">
        <a:off x="1609155" y="3284239"/>
        <a:ext cx="496523" cy="125717"/>
      </dsp:txXfrm>
    </dsp:sp>
    <dsp:sp modelId="{829D5686-BE25-4DC3-BC5B-AB5C5FB9F174}">
      <dsp:nvSpPr>
        <dsp:cNvPr id="0" name=""/>
        <dsp:cNvSpPr/>
      </dsp:nvSpPr>
      <dsp:spPr>
        <a:xfrm>
          <a:off x="360035" y="3600405"/>
          <a:ext cx="1162515" cy="544866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Печа-куча</a:t>
          </a:r>
          <a:endParaRPr lang="ru-RU" sz="1200" kern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386633" y="3627003"/>
        <a:ext cx="1109319" cy="491670"/>
      </dsp:txXfrm>
    </dsp:sp>
    <dsp:sp modelId="{51D67E7A-CE96-49DE-81EE-139B5697E2DE}">
      <dsp:nvSpPr>
        <dsp:cNvPr id="0" name=""/>
        <dsp:cNvSpPr/>
      </dsp:nvSpPr>
      <dsp:spPr>
        <a:xfrm rot="9954496">
          <a:off x="1591245" y="2795919"/>
          <a:ext cx="410712" cy="259099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 rot="10800000">
        <a:off x="1667805" y="2838276"/>
        <a:ext cx="332982" cy="155459"/>
      </dsp:txXfrm>
    </dsp:sp>
    <dsp:sp modelId="{EB441B04-A590-4106-AEDE-4D333F3F82C3}">
      <dsp:nvSpPr>
        <dsp:cNvPr id="0" name=""/>
        <dsp:cNvSpPr/>
      </dsp:nvSpPr>
      <dsp:spPr>
        <a:xfrm>
          <a:off x="61434" y="2880005"/>
          <a:ext cx="1403024" cy="610491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Литературная ярмарка</a:t>
          </a:r>
          <a:endParaRPr lang="ru-RU" sz="1200" kern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91235" y="2909806"/>
        <a:ext cx="1343422" cy="550889"/>
      </dsp:txXfrm>
    </dsp:sp>
    <dsp:sp modelId="{41790FF0-5350-450C-9538-90AB3EEB1667}">
      <dsp:nvSpPr>
        <dsp:cNvPr id="0" name=""/>
        <dsp:cNvSpPr/>
      </dsp:nvSpPr>
      <dsp:spPr>
        <a:xfrm rot="11106780">
          <a:off x="1739636" y="2286323"/>
          <a:ext cx="336855" cy="281894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 rot="10800000">
        <a:off x="1824036" y="2346470"/>
        <a:ext cx="252287" cy="169136"/>
      </dsp:txXfrm>
    </dsp:sp>
    <dsp:sp modelId="{7D53D592-5D3D-4AC7-B37A-B7E8579D41B8}">
      <dsp:nvSpPr>
        <dsp:cNvPr id="0" name=""/>
        <dsp:cNvSpPr/>
      </dsp:nvSpPr>
      <dsp:spPr>
        <a:xfrm>
          <a:off x="-7" y="2160237"/>
          <a:ext cx="1516711" cy="549577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Литературная гостиная</a:t>
          </a:r>
          <a:endParaRPr lang="ru-RU" sz="1200" kern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26821" y="2187065"/>
        <a:ext cx="1463055" cy="495921"/>
      </dsp:txXfrm>
    </dsp:sp>
    <dsp:sp modelId="{11519688-8F7C-4A0F-8AB2-38C0B5E39872}">
      <dsp:nvSpPr>
        <dsp:cNvPr id="0" name=""/>
        <dsp:cNvSpPr/>
      </dsp:nvSpPr>
      <dsp:spPr>
        <a:xfrm rot="12413449">
          <a:off x="1791653" y="1767273"/>
          <a:ext cx="405012" cy="289493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>
            <a:solidFill>
              <a:schemeClr val="accent1">
                <a:lumMod val="75000"/>
              </a:schemeClr>
            </a:solidFill>
            <a:latin typeface="Comic Sans MS" pitchFamily="66" charset="0"/>
          </a:endParaRPr>
        </a:p>
      </dsp:txBody>
      <dsp:txXfrm rot="10800000">
        <a:off x="1873806" y="1844812"/>
        <a:ext cx="318164" cy="173695"/>
      </dsp:txXfrm>
    </dsp:sp>
    <dsp:sp modelId="{4622B8A9-B8AB-432A-9830-D5821EB83C5B}">
      <dsp:nvSpPr>
        <dsp:cNvPr id="0" name=""/>
        <dsp:cNvSpPr/>
      </dsp:nvSpPr>
      <dsp:spPr>
        <a:xfrm>
          <a:off x="360044" y="1296148"/>
          <a:ext cx="1338750" cy="709465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u="none" kern="1200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Библионочь</a:t>
          </a:r>
          <a:endParaRPr lang="ru-RU" sz="1200" b="0" u="none" kern="1200" dirty="0" smtClean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u="none" kern="12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Акция</a:t>
          </a:r>
        </a:p>
      </dsp:txBody>
      <dsp:txXfrm>
        <a:off x="394677" y="1330781"/>
        <a:ext cx="1269484" cy="640199"/>
      </dsp:txXfrm>
    </dsp:sp>
    <dsp:sp modelId="{0B53B307-11A4-46CA-967F-B0CE681BA42F}">
      <dsp:nvSpPr>
        <dsp:cNvPr id="0" name=""/>
        <dsp:cNvSpPr/>
      </dsp:nvSpPr>
      <dsp:spPr>
        <a:xfrm rot="14049914">
          <a:off x="2167085" y="1403515"/>
          <a:ext cx="487381" cy="281934"/>
        </a:xfrm>
        <a:prstGeom prst="rightArrow">
          <a:avLst>
            <a:gd name="adj1" fmla="val 60000"/>
            <a:gd name="adj2" fmla="val 50000"/>
          </a:avLst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>
            <a:solidFill>
              <a:schemeClr val="accent1">
                <a:lumMod val="75000"/>
              </a:schemeClr>
            </a:solidFill>
            <a:latin typeface="Comic Sans MS" pitchFamily="66" charset="0"/>
          </a:endParaRPr>
        </a:p>
      </dsp:txBody>
      <dsp:txXfrm rot="10800000">
        <a:off x="2234134" y="1494187"/>
        <a:ext cx="402801" cy="169160"/>
      </dsp:txXfrm>
    </dsp:sp>
    <dsp:sp modelId="{C30EEAF7-A939-412B-BA49-1EDBAA247F3B}">
      <dsp:nvSpPr>
        <dsp:cNvPr id="0" name=""/>
        <dsp:cNvSpPr/>
      </dsp:nvSpPr>
      <dsp:spPr>
        <a:xfrm>
          <a:off x="720086" y="432055"/>
          <a:ext cx="1853591" cy="750256"/>
        </a:xfrm>
        <a:prstGeom prst="flowChartAlternateProcess">
          <a:avLst/>
        </a:prstGeom>
        <a:solidFill>
          <a:srgbClr val="D1F3FF"/>
        </a:solidFill>
        <a:ln>
          <a:solidFill>
            <a:schemeClr val="accent1">
              <a:lumMod val="7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0" u="none" kern="1200" baseline="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Литературное путешествие </a:t>
          </a:r>
          <a:r>
            <a:rPr lang="ru-RU" sz="1200" b="0" i="0" u="none" kern="1200" baseline="0" dirty="0" err="1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  <a:cs typeface="Times New Roman" pitchFamily="18" charset="0"/>
            </a:rPr>
            <a:t>Библиосумерк</a:t>
          </a:r>
          <a:endParaRPr lang="ru-RU" sz="1200" b="0" kern="1200" dirty="0">
            <a:solidFill>
              <a:schemeClr val="accent1">
                <a:lumMod val="75000"/>
              </a:schemeClr>
            </a:solidFill>
            <a:latin typeface="Comic Sans MS" pitchFamily="66" charset="0"/>
            <a:cs typeface="Times New Roman" pitchFamily="18" charset="0"/>
          </a:endParaRPr>
        </a:p>
      </dsp:txBody>
      <dsp:txXfrm>
        <a:off x="756710" y="468679"/>
        <a:ext cx="1780343" cy="6770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C137905-A619-4496-9DD0-6B7AA51F4F0D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02B3900-DE32-41B1-A5EF-EF84EA653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7905-A619-4496-9DD0-6B7AA51F4F0D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2B3900-DE32-41B1-A5EF-EF84EA6533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7905-A619-4496-9DD0-6B7AA51F4F0D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2B3900-DE32-41B1-A5EF-EF84EA6533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7905-A619-4496-9DD0-6B7AA51F4F0D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2B3900-DE32-41B1-A5EF-EF84EA6533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7905-A619-4496-9DD0-6B7AA51F4F0D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2B3900-DE32-41B1-A5EF-EF84EA653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7905-A619-4496-9DD0-6B7AA51F4F0D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2B3900-DE32-41B1-A5EF-EF84EA6533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7905-A619-4496-9DD0-6B7AA51F4F0D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2B3900-DE32-41B1-A5EF-EF84EA653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C137905-A619-4496-9DD0-6B7AA51F4F0D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2B3900-DE32-41B1-A5EF-EF84EA653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C137905-A619-4496-9DD0-6B7AA51F4F0D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02B3900-DE32-41B1-A5EF-EF84EA6533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7905-A619-4496-9DD0-6B7AA51F4F0D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2B3900-DE32-41B1-A5EF-EF84EA653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137905-A619-4496-9DD0-6B7AA51F4F0D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2B3900-DE32-41B1-A5EF-EF84EA653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C137905-A619-4496-9DD0-6B7AA51F4F0D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02B3900-DE32-41B1-A5EF-EF84EA653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microsoft.com/office/2007/relationships/hdphoto" Target="../media/hdphoto1.wdp"/><Relationship Id="rId10" Type="http://schemas.openxmlformats.org/officeDocument/2006/relationships/image" Target="../media/image19.jpeg"/><Relationship Id="rId4" Type="http://schemas.openxmlformats.org/officeDocument/2006/relationships/image" Target="../media/image14.png"/><Relationship Id="rId9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82976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Молодежь </a:t>
            </a:r>
            <a:r>
              <a:rPr lang="ru-RU" dirty="0" err="1" smtClean="0"/>
              <a:t>Абыя</a:t>
            </a:r>
            <a:r>
              <a:rPr lang="ru-RU" dirty="0" smtClean="0"/>
              <a:t> ориентирована на чтение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2276872"/>
            <a:ext cx="7772400" cy="2664296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/>
              <a:t>Современный</a:t>
            </a:r>
            <a:r>
              <a:rPr lang="en-US" dirty="0" smtClean="0"/>
              <a:t> </a:t>
            </a:r>
            <a:r>
              <a:rPr lang="en-US" dirty="0" err="1" smtClean="0"/>
              <a:t>читатель</a:t>
            </a:r>
            <a:r>
              <a:rPr lang="en-US" dirty="0" smtClean="0"/>
              <a:t> </a:t>
            </a:r>
            <a:r>
              <a:rPr lang="en-US" dirty="0" err="1" smtClean="0"/>
              <a:t>изменился</a:t>
            </a:r>
            <a:r>
              <a:rPr lang="en-US" dirty="0" smtClean="0"/>
              <a:t>. </a:t>
            </a:r>
            <a:r>
              <a:rPr lang="en-US" dirty="0" err="1" smtClean="0"/>
              <a:t>Вслед</a:t>
            </a:r>
            <a:r>
              <a:rPr lang="en-US" dirty="0" smtClean="0"/>
              <a:t> </a:t>
            </a:r>
            <a:r>
              <a:rPr lang="en-US" dirty="0" err="1" smtClean="0"/>
              <a:t>за</a:t>
            </a:r>
            <a:r>
              <a:rPr lang="en-US" dirty="0" smtClean="0"/>
              <a:t> </a:t>
            </a:r>
            <a:r>
              <a:rPr lang="en-US" dirty="0" err="1" smtClean="0"/>
              <a:t>ним</a:t>
            </a:r>
            <a:r>
              <a:rPr lang="en-US" dirty="0" smtClean="0"/>
              <a:t> </a:t>
            </a:r>
            <a:r>
              <a:rPr lang="en-US" dirty="0" err="1" smtClean="0"/>
              <a:t>изменилась</a:t>
            </a:r>
            <a:r>
              <a:rPr lang="en-US" dirty="0" smtClean="0"/>
              <a:t> </a:t>
            </a:r>
            <a:r>
              <a:rPr lang="en-US" dirty="0" err="1" smtClean="0"/>
              <a:t>библиотека</a:t>
            </a:r>
            <a:r>
              <a:rPr lang="en-US" dirty="0" smtClean="0"/>
              <a:t>: </a:t>
            </a:r>
            <a:r>
              <a:rPr lang="en-US" dirty="0" err="1" smtClean="0"/>
              <a:t>она</a:t>
            </a:r>
            <a:r>
              <a:rPr lang="en-US" dirty="0" smtClean="0"/>
              <a:t> </a:t>
            </a:r>
            <a:r>
              <a:rPr lang="en-US" dirty="0" err="1" smtClean="0"/>
              <a:t>стала</a:t>
            </a:r>
            <a:r>
              <a:rPr lang="en-US" dirty="0" smtClean="0"/>
              <a:t> </a:t>
            </a:r>
            <a:r>
              <a:rPr lang="en-US" dirty="0" err="1" smtClean="0"/>
              <a:t>более</a:t>
            </a:r>
            <a:r>
              <a:rPr lang="en-US" dirty="0" smtClean="0"/>
              <a:t> </a:t>
            </a:r>
            <a:r>
              <a:rPr lang="en-US" dirty="0" err="1" smtClean="0"/>
              <a:t>открытой</a:t>
            </a:r>
            <a:r>
              <a:rPr lang="en-US" dirty="0" smtClean="0"/>
              <a:t>, </a:t>
            </a:r>
            <a:r>
              <a:rPr lang="en-US" dirty="0" err="1" smtClean="0"/>
              <a:t>активной</a:t>
            </a:r>
            <a:r>
              <a:rPr lang="en-US" dirty="0" smtClean="0"/>
              <a:t>, </a:t>
            </a:r>
            <a:r>
              <a:rPr lang="en-US" dirty="0" err="1" smtClean="0"/>
              <a:t>креативной</a:t>
            </a:r>
            <a:r>
              <a:rPr lang="en-US" dirty="0" smtClean="0"/>
              <a:t> и </a:t>
            </a:r>
            <a:r>
              <a:rPr lang="en-US" dirty="0" err="1" smtClean="0"/>
              <a:t>высокотехнологичной</a:t>
            </a:r>
            <a:r>
              <a:rPr lang="en-US" dirty="0" smtClean="0"/>
              <a:t>. </a:t>
            </a:r>
            <a:r>
              <a:rPr lang="en-US" dirty="0" err="1" smtClean="0"/>
              <a:t>Библиотеки</a:t>
            </a:r>
            <a:r>
              <a:rPr lang="en-US" dirty="0" smtClean="0"/>
              <a:t> </a:t>
            </a:r>
            <a:r>
              <a:rPr lang="en-US" dirty="0" err="1" smtClean="0"/>
              <a:t>используют</a:t>
            </a:r>
            <a:r>
              <a:rPr lang="en-US" dirty="0" smtClean="0"/>
              <a:t> в </a:t>
            </a:r>
            <a:r>
              <a:rPr lang="en-US" dirty="0" err="1" smtClean="0"/>
              <a:t>своей</a:t>
            </a:r>
            <a:r>
              <a:rPr lang="en-US" dirty="0" smtClean="0"/>
              <a:t> </a:t>
            </a:r>
            <a:r>
              <a:rPr lang="en-US" dirty="0" err="1" smtClean="0"/>
              <a:t>деятельности</a:t>
            </a:r>
            <a:r>
              <a:rPr lang="en-US" dirty="0" smtClean="0"/>
              <a:t> </a:t>
            </a:r>
            <a:r>
              <a:rPr lang="en-US" dirty="0" err="1" smtClean="0"/>
              <a:t>новые</a:t>
            </a:r>
            <a:r>
              <a:rPr lang="en-US" dirty="0" smtClean="0"/>
              <a:t> </a:t>
            </a:r>
            <a:r>
              <a:rPr lang="en-US" dirty="0" err="1" smtClean="0"/>
              <a:t>формы</a:t>
            </a:r>
            <a:r>
              <a:rPr lang="en-US" dirty="0" smtClean="0"/>
              <a:t> </a:t>
            </a:r>
            <a:r>
              <a:rPr lang="en-US" dirty="0" err="1" smtClean="0"/>
              <a:t>продвижения</a:t>
            </a:r>
            <a:r>
              <a:rPr lang="en-US" dirty="0" smtClean="0"/>
              <a:t> </a:t>
            </a:r>
            <a:r>
              <a:rPr lang="en-US" dirty="0" err="1" smtClean="0"/>
              <a:t>книги</a:t>
            </a:r>
            <a:r>
              <a:rPr lang="en-US" dirty="0" smtClean="0"/>
              <a:t> и </a:t>
            </a:r>
            <a:r>
              <a:rPr lang="en-US" dirty="0" err="1" smtClean="0"/>
              <a:t>чтения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Предварительный этап</a:t>
            </a:r>
          </a:p>
          <a:p>
            <a:r>
              <a:rPr lang="ru-RU" dirty="0" smtClean="0"/>
              <a:t>Апробация</a:t>
            </a:r>
          </a:p>
          <a:p>
            <a:r>
              <a:rPr lang="ru-RU" dirty="0" smtClean="0"/>
              <a:t>Цель ,задачи</a:t>
            </a:r>
          </a:p>
          <a:p>
            <a:r>
              <a:rPr lang="ru-RU" dirty="0" smtClean="0"/>
              <a:t>Карты проектов </a:t>
            </a:r>
          </a:p>
          <a:p>
            <a:r>
              <a:rPr lang="ru-RU" dirty="0" smtClean="0"/>
              <a:t>Актуальность</a:t>
            </a:r>
          </a:p>
          <a:p>
            <a:r>
              <a:rPr lang="ru-RU" dirty="0" smtClean="0"/>
              <a:t>Методы в практике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Как сделать </a:t>
            </a:r>
            <a:r>
              <a:rPr lang="ru-RU" smtClean="0"/>
              <a:t>библиотеку «своей»?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470\Desktop\свободное общение\перезагрузк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724128" y="404664"/>
            <a:ext cx="320384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«ПЕРЕЗАГРУЗКА»</a:t>
            </a:r>
          </a:p>
          <a:p>
            <a:pPr algn="ctr"/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БИБЛИОТЕК</a:t>
            </a:r>
          </a:p>
          <a:p>
            <a:pPr algn="ctr"/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Абыйского района 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7" name="Picture 3" descr="C:\Users\с470\Desktop\свободное общение\image__4_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2338982" cy="2338981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95536" y="3356992"/>
            <a:ext cx="109517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2022</a:t>
            </a:r>
            <a:endParaRPr lang="ru-RU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Пользователь\Desktop\иванна работа\20191103_152506.jpg"/>
          <p:cNvPicPr/>
          <p:nvPr/>
        </p:nvPicPr>
        <p:blipFill>
          <a:blip r:embed="rId2" cstate="print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556792"/>
            <a:ext cx="1872208" cy="1512168"/>
          </a:xfrm>
          <a:prstGeom prst="hexagon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XPRY222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1"/>
          <a:stretch>
            <a:fillRect/>
          </a:stretch>
        </p:blipFill>
        <p:spPr>
          <a:xfrm>
            <a:off x="2051720" y="2348880"/>
            <a:ext cx="1872208" cy="1505676"/>
          </a:xfrm>
          <a:prstGeom prst="hexagon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G:\фото для отчета 2019-2\IMG_20191210_044859.jpg"/>
          <p:cNvPicPr/>
          <p:nvPr/>
        </p:nvPicPr>
        <p:blipFill>
          <a:blip r:embed="rId4" cstate="print">
            <a:lum bright="10000"/>
          </a:blip>
          <a:srcRect l="11597" t="12291" r="4925" b="9043"/>
          <a:stretch>
            <a:fillRect/>
          </a:stretch>
        </p:blipFill>
        <p:spPr bwMode="auto">
          <a:xfrm>
            <a:off x="5220072" y="2348880"/>
            <a:ext cx="1872208" cy="1512168"/>
          </a:xfrm>
          <a:prstGeom prst="hexagon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C:\Users\user\Desktop\докты\Отчет 2019\IMG_20191109_201003.jpg"/>
          <p:cNvPicPr/>
          <p:nvPr/>
        </p:nvPicPr>
        <p:blipFill rotWithShape="1">
          <a:blip r:embed="rId5" cstate="print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57" t="5349" r="7913" b="-3"/>
          <a:stretch/>
        </p:blipFill>
        <p:spPr bwMode="auto">
          <a:xfrm>
            <a:off x="3635896" y="4725144"/>
            <a:ext cx="1872208" cy="1512168"/>
          </a:xfrm>
          <a:prstGeom prst="hexagon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G:\фото для отчета 2019-2\IMG-20191103-WA0037.jpg"/>
          <p:cNvPicPr/>
          <p:nvPr/>
        </p:nvPicPr>
        <p:blipFill>
          <a:blip r:embed="rId6" cstate="print">
            <a:lum bright="10000"/>
          </a:blip>
          <a:srcRect l="30230" r="3540" b="16882"/>
          <a:stretch>
            <a:fillRect/>
          </a:stretch>
        </p:blipFill>
        <p:spPr bwMode="auto">
          <a:xfrm>
            <a:off x="2051720" y="3933056"/>
            <a:ext cx="1872208" cy="1512168"/>
          </a:xfrm>
          <a:prstGeom prst="hexagon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115616" y="404664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Предварительный этап проекта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35896" y="3573016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4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Брендовые</a:t>
            </a: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идеи</a:t>
            </a:r>
            <a:endParaRPr lang="ru-RU" sz="1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47864" y="1124744"/>
            <a:ext cx="2448272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Библиосумерки</a:t>
            </a:r>
            <a:r>
              <a:rPr lang="ru-RU" sz="11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1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«На афише Пушкин»</a:t>
            </a:r>
            <a:endParaRPr lang="ru-RU" sz="11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63688" y="1772816"/>
            <a:ext cx="2520280" cy="5770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05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Конкурс </a:t>
            </a:r>
          </a:p>
          <a:p>
            <a:pPr algn="ctr"/>
            <a:r>
              <a:rPr lang="ru-RU" sz="105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«Мой любимый </a:t>
            </a:r>
          </a:p>
          <a:p>
            <a:pPr algn="ctr"/>
            <a:r>
              <a:rPr lang="ru-RU" sz="105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друг»</a:t>
            </a:r>
            <a:endParaRPr lang="ru-RU" sz="105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48064" y="1844824"/>
            <a:ext cx="1872208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05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Обслуживание людей с ОВЗ</a:t>
            </a:r>
            <a:endParaRPr lang="ru-RU" sz="105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63688" y="5445224"/>
            <a:ext cx="2448272" cy="5770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05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Клуб </a:t>
            </a:r>
          </a:p>
          <a:p>
            <a:pPr algn="ctr"/>
            <a:r>
              <a:rPr lang="ru-RU" sz="105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«Вместе весело </a:t>
            </a:r>
          </a:p>
          <a:p>
            <a:pPr algn="ctr"/>
            <a:r>
              <a:rPr lang="ru-RU" sz="105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шагать»</a:t>
            </a:r>
            <a:endParaRPr lang="ru-RU" sz="105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87824" y="6237312"/>
            <a:ext cx="3168352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05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Фотозона</a:t>
            </a:r>
            <a:r>
              <a:rPr lang="ru-RU" sz="105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05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«Богатый месяц - </a:t>
            </a:r>
            <a:r>
              <a:rPr lang="ru-RU" sz="105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Байанай</a:t>
            </a:r>
            <a:r>
              <a:rPr lang="ru-RU" sz="105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105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 descr="G:\доки для отчета\отчет 2019\Презентация конфер.19\20180615_142556.jpg"/>
          <p:cNvPicPr/>
          <p:nvPr/>
        </p:nvPicPr>
        <p:blipFill rotWithShape="1">
          <a:blip r:embed="rId7" cstate="print"/>
          <a:srcRect t="19231" r="12338"/>
          <a:stretch/>
        </p:blipFill>
        <p:spPr bwMode="auto">
          <a:xfrm>
            <a:off x="467544" y="3140968"/>
            <a:ext cx="1872208" cy="1512168"/>
          </a:xfrm>
          <a:prstGeom prst="hexagon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 descr="E:\фото 2019\IMG-20190613-WA0010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95" t="34071" r="19364" b="10042"/>
          <a:stretch/>
        </p:blipFill>
        <p:spPr bwMode="auto">
          <a:xfrm>
            <a:off x="5220072" y="3933056"/>
            <a:ext cx="1872208" cy="1512168"/>
          </a:xfrm>
          <a:prstGeom prst="hexagon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5508104" y="5517232"/>
            <a:ext cx="1244251" cy="25391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105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Буккроссинг</a:t>
            </a:r>
            <a:endParaRPr lang="ru-RU" sz="105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E:\фото 2019\20190525_145912.jpg"/>
          <p:cNvPicPr/>
          <p:nvPr/>
        </p:nvPicPr>
        <p:blipFill>
          <a:blip r:embed="rId9" cstate="print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7"/>
          <a:stretch>
            <a:fillRect/>
          </a:stretch>
        </p:blipFill>
        <p:spPr bwMode="auto">
          <a:xfrm>
            <a:off x="6804248" y="3140968"/>
            <a:ext cx="1944216" cy="1512168"/>
          </a:xfrm>
          <a:prstGeom prst="hexagon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0" name="TextBox 19"/>
          <p:cNvSpPr txBox="1"/>
          <p:nvPr/>
        </p:nvSpPr>
        <p:spPr>
          <a:xfrm>
            <a:off x="6660232" y="2420888"/>
            <a:ext cx="2088232" cy="5770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05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Квест-игра</a:t>
            </a:r>
            <a:r>
              <a:rPr lang="ru-RU" sz="105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05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по сериалу</a:t>
            </a:r>
          </a:p>
          <a:p>
            <a:pPr algn="ctr"/>
            <a:r>
              <a:rPr lang="ru-RU" sz="105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«Игра Престолов»</a:t>
            </a:r>
            <a:endParaRPr lang="ru-RU" sz="105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84168" y="6165304"/>
            <a:ext cx="273630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Правовой час</a:t>
            </a:r>
          </a:p>
          <a:p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«ПРОТИВ КОРРУПЦИИ»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84168" y="2276872"/>
            <a:ext cx="273630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Встреча с ветеранами культуры</a:t>
            </a:r>
            <a:endParaRPr lang="ru-RU" sz="1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2276872"/>
            <a:ext cx="273630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endParaRPr lang="ru-RU" sz="12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Акция «</a:t>
            </a:r>
            <a:r>
              <a:rPr lang="ru-RU" sz="12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Библионочь</a:t>
            </a:r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1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E:\Библи ото 2019 г\20191017_170824.jpg"/>
          <p:cNvPicPr/>
          <p:nvPr/>
        </p:nvPicPr>
        <p:blipFill rotWithShape="1">
          <a:blip r:embed="rId2" cstate="print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35" t="18750" r="22106" b="14286"/>
          <a:stretch/>
        </p:blipFill>
        <p:spPr bwMode="auto">
          <a:xfrm>
            <a:off x="6084168" y="980728"/>
            <a:ext cx="2736304" cy="1296144"/>
          </a:xfrm>
          <a:prstGeom prst="round2SameRect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E:\фото 2019\IMG-20190427-WA0031.jpg"/>
          <p:cNvPicPr/>
          <p:nvPr/>
        </p:nvPicPr>
        <p:blipFill rotWithShape="1">
          <a:blip r:embed="rId3" cstate="print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3" t="19678" r="2416" b="8485"/>
          <a:stretch/>
        </p:blipFill>
        <p:spPr bwMode="auto">
          <a:xfrm>
            <a:off x="323528" y="980728"/>
            <a:ext cx="2736304" cy="1296144"/>
          </a:xfrm>
          <a:prstGeom prst="round2SameRect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user\Desktop\докты 1\докты\Отчет 2019\IMG-20190913-WA0033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07" t="21808" r="1219" b="30943"/>
          <a:stretch/>
        </p:blipFill>
        <p:spPr bwMode="auto">
          <a:xfrm>
            <a:off x="3203848" y="980728"/>
            <a:ext cx="2736304" cy="1296144"/>
          </a:xfrm>
          <a:prstGeom prst="round2SameRect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203848" y="2276872"/>
            <a:ext cx="273630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endParaRPr lang="ru-RU" sz="12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яРМАРКА</a:t>
            </a:r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«УРОЖАЙ 2019»</a:t>
            </a:r>
            <a:endParaRPr lang="ru-RU" sz="1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3528" y="4221088"/>
            <a:ext cx="273630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Выставка </a:t>
            </a:r>
          </a:p>
          <a:p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«Сделано руками мам»</a:t>
            </a:r>
          </a:p>
        </p:txBody>
      </p:sp>
      <p:pic>
        <p:nvPicPr>
          <p:cNvPr id="12" name="Рисунок 11" descr="IWGE2132.JPG"/>
          <p:cNvPicPr/>
          <p:nvPr/>
        </p:nvPicPr>
        <p:blipFill>
          <a:blip r:embed="rId6" cstate="print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924944"/>
            <a:ext cx="2736304" cy="1296144"/>
          </a:xfrm>
          <a:prstGeom prst="round2SameRect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TextBox 14"/>
          <p:cNvSpPr txBox="1"/>
          <p:nvPr/>
        </p:nvSpPr>
        <p:spPr>
          <a:xfrm>
            <a:off x="6084168" y="4221088"/>
            <a:ext cx="273630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Презентация книги </a:t>
            </a:r>
          </a:p>
          <a:p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2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Олонхосуты</a:t>
            </a:r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Абыя</a:t>
            </a:r>
            <a:r>
              <a:rPr lang="ru-RU" sz="1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1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03848" y="4221088"/>
            <a:ext cx="2736304" cy="4514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>
              <a:spcBef>
                <a:spcPts val="400"/>
              </a:spcBef>
            </a:pPr>
            <a:r>
              <a:rPr lang="ru-RU" sz="1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Интеллектуальная игра </a:t>
            </a:r>
          </a:p>
          <a:p>
            <a:pPr>
              <a:spcBef>
                <a:spcPts val="400"/>
              </a:spcBef>
            </a:pPr>
            <a:r>
              <a:rPr lang="ru-RU" sz="1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«Знатоки Якутской литературы»</a:t>
            </a:r>
            <a:endParaRPr lang="ru-RU" sz="1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E:\фото 2019 г\IMG-20190216-WA0004.jpg"/>
          <p:cNvPicPr/>
          <p:nvPr/>
        </p:nvPicPr>
        <p:blipFill>
          <a:blip r:embed="rId7" cstate="print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924944"/>
            <a:ext cx="2736304" cy="1296144"/>
          </a:xfrm>
          <a:prstGeom prst="round2SameRect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" name="Рисунок 18" descr="C:\Users\Елизавета\AppData\Local\Microsoft\Windows\INetCache\Content.Word\IMG20191220204224.jpg"/>
          <p:cNvPicPr/>
          <p:nvPr/>
        </p:nvPicPr>
        <p:blipFill>
          <a:blip r:embed="rId8" cstate="print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4762" r="8571" b="4762"/>
          <a:stretch>
            <a:fillRect/>
          </a:stretch>
        </p:blipFill>
        <p:spPr bwMode="auto">
          <a:xfrm>
            <a:off x="6084168" y="2924944"/>
            <a:ext cx="2736304" cy="1296144"/>
          </a:xfrm>
          <a:prstGeom prst="round2SameRect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1" name="Рисунок 20" descr="C:\Users\1\Desktop\фото 2019 г\Новая папка (6)\20191209_180426.jpg"/>
          <p:cNvPicPr/>
          <p:nvPr/>
        </p:nvPicPr>
        <p:blipFill>
          <a:blip r:embed="rId9" cstate="print">
            <a:lum contrast="10000"/>
          </a:blip>
          <a:srcRect l="5263" t="7755" b="49941"/>
          <a:stretch>
            <a:fillRect/>
          </a:stretch>
        </p:blipFill>
        <p:spPr bwMode="auto">
          <a:xfrm>
            <a:off x="6084168" y="4869160"/>
            <a:ext cx="2736304" cy="1296144"/>
          </a:xfrm>
          <a:prstGeom prst="round2SameRect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2" name="TextBox 21"/>
          <p:cNvSpPr txBox="1"/>
          <p:nvPr/>
        </p:nvSpPr>
        <p:spPr>
          <a:xfrm>
            <a:off x="1907704" y="332656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Апробация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Креативных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методов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" name="Рисунок 22" descr="C:\Users\client2\Downloads\WhatsApp Image 2021-04-21 at 10.50.44.jpe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14678" y="4714884"/>
            <a:ext cx="2714644" cy="16430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85720" y="4786322"/>
            <a:ext cx="2812763" cy="1714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5" name="TextBox 24"/>
          <p:cNvSpPr txBox="1"/>
          <p:nvPr/>
        </p:nvSpPr>
        <p:spPr>
          <a:xfrm>
            <a:off x="3143240" y="6357958"/>
            <a:ext cx="2857520" cy="40011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Интеллектуальная игра </a:t>
            </a:r>
            <a:endParaRPr lang="ru-RU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HOTO-2020-05-27-15-53-03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b="8639"/>
          <a:stretch>
            <a:fillRect/>
          </a:stretch>
        </p:blipFill>
        <p:spPr>
          <a:xfrm>
            <a:off x="107504" y="4869160"/>
            <a:ext cx="1907704" cy="14401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547664" y="1844824"/>
            <a:ext cx="7056784" cy="1200329"/>
          </a:xfrm>
          <a:prstGeom prst="rect">
            <a:avLst/>
          </a:prstGeom>
          <a:solidFill>
            <a:srgbClr val="DAEDD7"/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Создать новое современное библиотечное пространство как потенциал молодежной творческой деятельности и задач социальных проектов.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9512" y="620688"/>
            <a:ext cx="251460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8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</a:t>
            </a:r>
            <a:endParaRPr lang="ru-RU" sz="1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857233"/>
            <a:ext cx="7892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роект направлен на создание современного общественного пространства,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способствующего развитию творческого потенциала молодежи посёлка, общения и просвещения. Внутри созданного пространства будет </a:t>
            </a: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just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47664" y="3212976"/>
            <a:ext cx="7021288" cy="144655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Быстрые победы:</a:t>
            </a: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1.Разработка проекта помещения для антикафе;</a:t>
            </a: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2.Приобретение модульной мебели, бытовой и оргтехники, настольных игр.</a:t>
            </a: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Молодое население посёлка вовлечено в проводимые мероприятия.</a:t>
            </a:r>
          </a:p>
        </p:txBody>
      </p:sp>
      <p:sp>
        <p:nvSpPr>
          <p:cNvPr id="12" name="Нашивка 11"/>
          <p:cNvSpPr/>
          <p:nvPr/>
        </p:nvSpPr>
        <p:spPr>
          <a:xfrm>
            <a:off x="251520" y="2060848"/>
            <a:ext cx="957064" cy="792088"/>
          </a:xfrm>
          <a:prstGeom prst="chevron">
            <a:avLst>
              <a:gd name="adj" fmla="val 500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60132" y="5301208"/>
            <a:ext cx="2880320" cy="86177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Руководитель школы молодежи</a:t>
            </a:r>
          </a:p>
          <a:p>
            <a:pPr algn="ctr"/>
            <a:r>
              <a:rPr lang="ru-RU" sz="1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Слепцова</a:t>
            </a: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Мария Владимировна</a:t>
            </a:r>
            <a:endParaRPr lang="ru-RU" sz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Ведущий библиотекарь МКУ «Абыйская МЦБС»</a:t>
            </a:r>
            <a:endParaRPr lang="ru-RU" sz="12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23728" y="5013176"/>
            <a:ext cx="3816424" cy="175432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Главное – завоевание хорошей репутации и привлечение молодежи за счет высокого уровня обслуживания и вовлечение молодежи в организации мероприятий высокого качества.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2400" y="116632"/>
            <a:ext cx="8884096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Цель, задачи, ожидаемые результаты проекта</a:t>
            </a:r>
          </a:p>
          <a:p>
            <a:pPr algn="ctr"/>
            <a:r>
              <a:rPr lang="ru-RU" sz="24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Антикафе</a:t>
            </a:r>
            <a:r>
              <a:rPr lang="ru-RU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Art library</a:t>
            </a:r>
            <a:r>
              <a:rPr lang="ru-RU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10" name="Стрелка вверх 9"/>
          <p:cNvSpPr/>
          <p:nvPr/>
        </p:nvSpPr>
        <p:spPr>
          <a:xfrm>
            <a:off x="179512" y="3212976"/>
            <a:ext cx="1187114" cy="1395047"/>
          </a:xfrm>
          <a:prstGeom prst="upArrow">
            <a:avLst>
              <a:gd name="adj1" fmla="val 50000"/>
              <a:gd name="adj2" fmla="val 500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роблема досуга Арктика7777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2204864"/>
            <a:ext cx="6264696" cy="3369512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16824" cy="562074"/>
          </a:xfrm>
        </p:spPr>
        <p:txBody>
          <a:bodyPr>
            <a:normAutofit/>
          </a:bodyPr>
          <a:lstStyle/>
          <a:p>
            <a:pPr algn="l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1374992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5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Одним из ведущих факторов социального самочувствия молодежи является благоприятная, креативная среда обитания, где он сам является творцом, созидателем. Проект предлагает создание креативных пространств для проведения культурного досуга молодежи и реализации их творческого потенциала, а также поддержит дальнейшее устойчивое инновационное развитие библиотечного обслуживания населения </a:t>
            </a:r>
            <a:r>
              <a:rPr lang="ru-RU" sz="5600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Абыйского</a:t>
            </a:r>
            <a:r>
              <a:rPr lang="ru-RU" sz="5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района, и учреждений, работающих с молодежью.</a:t>
            </a:r>
            <a:endParaRPr lang="ru-RU" sz="60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2060848"/>
            <a:ext cx="4104456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социальная значимость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5589240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Стратегией развития молодежи на период до 2025 года установлено, что целью государственной молодежной политики является создание условий для успешной социализации, эффективной самореализации молодежи. Использовать потенциал молодежи в интересах инновационного развития страны.</a:t>
            </a:r>
            <a:endParaRPr lang="ru-RU" sz="12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588224" y="2132856"/>
            <a:ext cx="1368152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7778" y="960208"/>
          <a:ext cx="5832648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372200" y="1196752"/>
            <a:ext cx="2448272" cy="4832092"/>
          </a:xfrm>
          <a:prstGeom prst="rect">
            <a:avLst/>
          </a:prstGeom>
          <a:solidFill>
            <a:srgbClr val="D1F3FF"/>
          </a:solidFill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Предполагаемые результаты: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B3B3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B3B3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B3B3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Активизация чтения, увеличение книговыдачи абонемента.</a:t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B3B3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B3B3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Создание читательских рентингов лучших книг </a:t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B3B3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B3B3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Создание рейтингов лучших читателей.</a:t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B3B3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B3B3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Проведение творческого конкурса по самой читаемой книге.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B3B3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5.Составление  именного рекомендательного списка любимых книг активных участников. популяризация чтения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B3B3B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  Передачи эффекта неожиданности  и вызова у случайных прохожих  удивления  и заинтересованности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332656"/>
            <a:ext cx="7454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Методы, внедренные в практику работы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jshsj.PNG"/>
          <p:cNvPicPr>
            <a:picLocks noChangeAspect="1"/>
          </p:cNvPicPr>
          <p:nvPr/>
        </p:nvPicPr>
        <p:blipFill>
          <a:blip r:embed="rId2" cstate="print"/>
          <a:srcRect l="3316" r="2389"/>
          <a:stretch>
            <a:fillRect/>
          </a:stretch>
        </p:blipFill>
        <p:spPr>
          <a:xfrm>
            <a:off x="857224" y="785794"/>
            <a:ext cx="7665490" cy="4929222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619672" y="188640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Карты проектов к «</a:t>
            </a:r>
            <a:r>
              <a:rPr lang="en-US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art library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0070C0"/>
                </a:solidFill>
              </a:rPr>
              <a:t>«Дизайн +»</a:t>
            </a:r>
            <a:endParaRPr lang="ru-RU" sz="5400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1\Desktop\Рая\фото мероприятий22\IMG_16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357298"/>
            <a:ext cx="3394472" cy="4525962"/>
          </a:xfrm>
          <a:prstGeom prst="rect">
            <a:avLst/>
          </a:prstGeom>
          <a:noFill/>
        </p:spPr>
      </p:pic>
      <p:pic>
        <p:nvPicPr>
          <p:cNvPr id="1028" name="Picture 4" descr="C:\Users\1\Desktop\Рая\фото мероприятий22\IMG_16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29200" y="-9372600"/>
            <a:ext cx="2700000" cy="3600000"/>
          </a:xfrm>
          <a:prstGeom prst="rect">
            <a:avLst/>
          </a:prstGeom>
          <a:noFill/>
        </p:spPr>
      </p:pic>
      <p:pic>
        <p:nvPicPr>
          <p:cNvPr id="7" name="Рисунок 6" descr="IMG_167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1357298"/>
            <a:ext cx="3429024" cy="457203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16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357166"/>
            <a:ext cx="3714776" cy="4953034"/>
          </a:xfrm>
        </p:spPr>
      </p:pic>
      <p:pic>
        <p:nvPicPr>
          <p:cNvPr id="5" name="Рисунок 4" descr="WhatsApp Image 2022-09-21 at 15.02.13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357166"/>
            <a:ext cx="3714758" cy="495301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hatsApp Image 2022-09-21 at 15.02.15 (1)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500041"/>
            <a:ext cx="3751662" cy="5002215"/>
          </a:xfrm>
        </p:spPr>
      </p:pic>
      <p:pic>
        <p:nvPicPr>
          <p:cNvPr id="5" name="Рисунок 4" descr="WhatsApp Image 2022-09-21 at 15.02.15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500042"/>
            <a:ext cx="3750477" cy="500063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hatsApp Image 2022-09-21 at 15.02.13 (1).jpeg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5392" r="7663"/>
          <a:stretch/>
        </p:blipFill>
        <p:spPr>
          <a:xfrm>
            <a:off x="928662" y="1943099"/>
            <a:ext cx="7429552" cy="450233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hatsApp Image 2022-09-21 at 15.02.15 (2).jpeg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2045"/>
          <a:stretch/>
        </p:blipFill>
        <p:spPr>
          <a:xfrm>
            <a:off x="971600" y="1196752"/>
            <a:ext cx="7143800" cy="417673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Users\с470\Desktop\свободное общение\Obnovlennyiy-chitalnyiy-zal.jpgмолодежн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2815" y="-26895"/>
            <a:ext cx="7148080" cy="547212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43608" y="5661248"/>
            <a:ext cx="231346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ХОЛЛ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00557" y="5850377"/>
            <a:ext cx="475252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РЕСЕПШН - НАВИГАЦИЯ</a:t>
            </a:r>
            <a:endParaRPr lang="ru-RU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5589240"/>
            <a:ext cx="79208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/</a:t>
            </a:r>
            <a:endParaRPr lang="ru-RU" sz="6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563888" y="5733256"/>
            <a:ext cx="51845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НАВИГАЦИЯ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929" y="-17929"/>
            <a:ext cx="7705214" cy="5463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15660" y="5715326"/>
            <a:ext cx="87129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МОЛОДЁЖНЫЙ КВАРТАЛ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636912"/>
            <a:ext cx="6048375" cy="2781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16632"/>
            <a:ext cx="4464497" cy="31087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3645024"/>
            <a:ext cx="2448272" cy="19736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4104" name="Picture 8" descr="Стойки с зарядными устройствами для гаджетов установили на платформах МЦК –  Москва 24, 04.02.20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60648"/>
            <a:ext cx="2448272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15660" y="5715326"/>
            <a:ext cx="87129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КОРПОРАТИВНАЯ ЗОНА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9700" y="-17929"/>
            <a:ext cx="7762230" cy="5463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8748464" cy="5163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67544" y="5103674"/>
            <a:ext cx="827672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ЕЖЕНЕДЕЛЬНЫЕ                    МЕРОПРИЯТИЯ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5103674"/>
            <a:ext cx="827672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ДОСТУПНАЯ ИНФОРМАЦИЯ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1748" name="AutoShape 4" descr="Дом строительство вектор иконка иллюстрация. концепция здания и ориентир  значок белый изолированный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50" name="AutoShape 6" descr="Дом строительство вектор иконка иллюстрация. концепция здания и ориентир  значок белый изолированный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52" name="AutoShape 8" descr="Дом строительство вектор иконка иллюстрация. концепция здания и ориентир  значок белый изолированный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5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420888"/>
            <a:ext cx="2448272" cy="208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2987824" y="4437112"/>
            <a:ext cx="32239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БИБЛИОТЕКА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1754" name="Picture 10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3851920" y="1700808"/>
            <a:ext cx="1396739" cy="947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6" name="Picture 12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395536" y="4005064"/>
            <a:ext cx="1743075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5" name="Picture 11"/>
          <p:cNvPicPr>
            <a:picLocks noChangeAspect="1" noChangeArrowheads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 rot="5400000">
            <a:off x="2609528" y="2655168"/>
            <a:ext cx="570035" cy="1253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7" name="Picture 13"/>
          <p:cNvPicPr>
            <a:picLocks noChangeAspect="1" noChangeArrowheads="1"/>
          </p:cNvPicPr>
          <p:nvPr/>
        </p:nvPicPr>
        <p:blipFill>
          <a:blip r:embed="rId6" cstate="print">
            <a:lum contrast="30000"/>
          </a:blip>
          <a:srcRect/>
          <a:stretch>
            <a:fillRect/>
          </a:stretch>
        </p:blipFill>
        <p:spPr bwMode="auto">
          <a:xfrm flipH="1">
            <a:off x="7236296" y="4149080"/>
            <a:ext cx="1629693" cy="1536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 rot="15038819">
            <a:off x="6241720" y="2399133"/>
            <a:ext cx="589215" cy="1514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0" name="Picture 16"/>
          <p:cNvPicPr>
            <a:picLocks noChangeAspect="1" noChangeArrowheads="1"/>
          </p:cNvPicPr>
          <p:nvPr/>
        </p:nvPicPr>
        <p:blipFill>
          <a:blip r:embed="rId7" cstate="print">
            <a:lum contrast="20000"/>
          </a:blip>
          <a:srcRect/>
          <a:stretch>
            <a:fillRect/>
          </a:stretch>
        </p:blipFill>
        <p:spPr bwMode="auto">
          <a:xfrm>
            <a:off x="7452320" y="2564904"/>
            <a:ext cx="80962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1" name="Picture 17"/>
          <p:cNvPicPr>
            <a:picLocks noChangeAspect="1" noChangeArrowheads="1"/>
          </p:cNvPicPr>
          <p:nvPr/>
        </p:nvPicPr>
        <p:blipFill>
          <a:blip r:embed="rId8" cstate="print">
            <a:lum contrast="10000"/>
          </a:blip>
          <a:srcRect/>
          <a:stretch>
            <a:fillRect/>
          </a:stretch>
        </p:blipFill>
        <p:spPr bwMode="auto">
          <a:xfrm>
            <a:off x="179512" y="2276872"/>
            <a:ext cx="2219325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1"/>
          <p:cNvPicPr>
            <a:picLocks noChangeAspect="1" noChangeArrowheads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 rot="2973509">
            <a:off x="2553832" y="3689178"/>
            <a:ext cx="570035" cy="1393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1"/>
          <p:cNvPicPr>
            <a:picLocks noChangeAspect="1" noChangeArrowheads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 rot="17105674">
            <a:off x="6268872" y="3540627"/>
            <a:ext cx="570035" cy="1415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64" name="AutoShape 20" descr="Русская Википедия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66" name="AutoShape 22" descr="Русская Википедия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67" name="Picture 23"/>
          <p:cNvPicPr>
            <a:picLocks noChangeAspect="1" noChangeArrowheads="1"/>
          </p:cNvPicPr>
          <p:nvPr/>
        </p:nvPicPr>
        <p:blipFill>
          <a:blip r:embed="rId9" cstate="print">
            <a:lum contrast="20000"/>
          </a:blip>
          <a:srcRect/>
          <a:stretch>
            <a:fillRect/>
          </a:stretch>
        </p:blipFill>
        <p:spPr bwMode="auto">
          <a:xfrm>
            <a:off x="5436096" y="260648"/>
            <a:ext cx="1520523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8" name="Picture 2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79912" y="0"/>
            <a:ext cx="1552056" cy="1552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9" name="Picture 2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51720" y="404664"/>
            <a:ext cx="1676425" cy="1561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Полилиния 28"/>
          <p:cNvSpPr/>
          <p:nvPr/>
        </p:nvSpPr>
        <p:spPr>
          <a:xfrm>
            <a:off x="0" y="863600"/>
            <a:ext cx="9169400" cy="1818217"/>
          </a:xfrm>
          <a:custGeom>
            <a:avLst/>
            <a:gdLst>
              <a:gd name="connsiteX0" fmla="*/ 0 w 9169400"/>
              <a:gd name="connsiteY0" fmla="*/ 88900 h 1818217"/>
              <a:gd name="connsiteX1" fmla="*/ 4546600 w 9169400"/>
              <a:gd name="connsiteY1" fmla="*/ 1803400 h 1818217"/>
              <a:gd name="connsiteX2" fmla="*/ 9169400 w 9169400"/>
              <a:gd name="connsiteY2" fmla="*/ 0 h 1818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69400" h="1818217">
                <a:moveTo>
                  <a:pt x="0" y="88900"/>
                </a:moveTo>
                <a:cubicBezTo>
                  <a:pt x="1509183" y="953558"/>
                  <a:pt x="3018367" y="1818217"/>
                  <a:pt x="4546600" y="1803400"/>
                </a:cubicBezTo>
                <a:cubicBezTo>
                  <a:pt x="6074833" y="1788583"/>
                  <a:pt x="8401050" y="298450"/>
                  <a:pt x="9169400" y="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412142">
            <a:off x="3158615" y="2530085"/>
            <a:ext cx="766955" cy="2417068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rot="20782330">
            <a:off x="5136834" y="2548883"/>
            <a:ext cx="766955" cy="2441253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rot="775480">
            <a:off x="1199506" y="2125000"/>
            <a:ext cx="766955" cy="1448877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20782330">
            <a:off x="7379444" y="2132806"/>
            <a:ext cx="766955" cy="1306747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331640" y="980728"/>
            <a:ext cx="6696744" cy="172819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166020" y="1196752"/>
            <a:ext cx="507402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Творческая </a:t>
            </a:r>
          </a:p>
          <a:p>
            <a:pPr algn="ctr"/>
            <a:r>
              <a:rPr lang="ru-RU" sz="4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работа в группах</a:t>
            </a:r>
            <a:endParaRPr lang="ru-RU" sz="40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99592" y="188640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Свободное общение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79512" y="3645024"/>
            <a:ext cx="2304256" cy="122413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228184" y="3573016"/>
            <a:ext cx="2736304" cy="12961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79512" y="5085184"/>
            <a:ext cx="4248472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716016" y="5085184"/>
            <a:ext cx="4248472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олилиния 22"/>
          <p:cNvSpPr/>
          <p:nvPr/>
        </p:nvSpPr>
        <p:spPr>
          <a:xfrm>
            <a:off x="0" y="6021288"/>
            <a:ext cx="9169400" cy="502072"/>
          </a:xfrm>
          <a:custGeom>
            <a:avLst/>
            <a:gdLst>
              <a:gd name="connsiteX0" fmla="*/ 0 w 9169400"/>
              <a:gd name="connsiteY0" fmla="*/ 776817 h 789517"/>
              <a:gd name="connsiteX1" fmla="*/ 4584700 w 9169400"/>
              <a:gd name="connsiteY1" fmla="*/ 2117 h 789517"/>
              <a:gd name="connsiteX2" fmla="*/ 9169400 w 9169400"/>
              <a:gd name="connsiteY2" fmla="*/ 789517 h 789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69400" h="789517">
                <a:moveTo>
                  <a:pt x="0" y="776817"/>
                </a:moveTo>
                <a:cubicBezTo>
                  <a:pt x="1528233" y="388408"/>
                  <a:pt x="3056467" y="0"/>
                  <a:pt x="4584700" y="2117"/>
                </a:cubicBezTo>
                <a:cubicBezTo>
                  <a:pt x="6112933" y="4234"/>
                  <a:pt x="8403167" y="660400"/>
                  <a:pt x="9169400" y="789517"/>
                </a:cubicBezTo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1907704" y="6309558"/>
            <a:ext cx="5309467" cy="68814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760488"/>
              </a:avLst>
            </a:prstTxWarp>
            <a:spAutoFit/>
          </a:bodyPr>
          <a:lstStyle/>
          <a:p>
            <a:pPr algn="ctr"/>
            <a:r>
              <a:rPr lang="ru-RU" sz="2000" dirty="0" smtClean="0"/>
              <a:t>«В жизни всегда есть место творчеству»</a:t>
            </a:r>
            <a:endParaRPr lang="ru-RU" sz="2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51520" y="3861048"/>
            <a:ext cx="212372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БИБЛИО</a:t>
            </a:r>
          </a:p>
          <a:p>
            <a:pPr algn="ctr"/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ХОЛЛ</a:t>
            </a:r>
            <a:endParaRPr lang="ru-RU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23528" y="5085184"/>
            <a:ext cx="388843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МОЛОДЁЖНЫЙ КВАРТАЛ</a:t>
            </a:r>
            <a:endParaRPr lang="ru-RU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860032" y="5254600"/>
            <a:ext cx="388843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КОРПОРАТИВНАЯ ЗОНА</a:t>
            </a:r>
            <a:endParaRPr lang="ru-RU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639420" y="3822948"/>
            <a:ext cx="388843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rPr>
              <a:t>ДОСТУПНАЯ ИНФОРМАЦИЯ</a:t>
            </a:r>
            <a:endParaRPr lang="ru-RU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Пользователь\Desktop\22 февраля 2022 г. Деловой завтрак\business-presentation_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" y="14131"/>
            <a:ext cx="9143189" cy="684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247935" y="544031"/>
            <a:ext cx="7344816" cy="216024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403648" y="544031"/>
            <a:ext cx="7056784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Молодежная деловая игра </a:t>
            </a: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dirty="0" smtClean="0">
                <a:solidFill>
                  <a:srgbClr val="C00000"/>
                </a:solidFill>
              </a:rPr>
              <a:t>Молодежь </a:t>
            </a:r>
            <a:r>
              <a:rPr lang="ru-RU" sz="4000" dirty="0" err="1" smtClean="0">
                <a:solidFill>
                  <a:srgbClr val="C00000"/>
                </a:solidFill>
              </a:rPr>
              <a:t>Абыя</a:t>
            </a:r>
            <a:r>
              <a:rPr lang="ru-RU" sz="4000" dirty="0" smtClean="0">
                <a:solidFill>
                  <a:srgbClr val="C00000"/>
                </a:solidFill>
              </a:rPr>
              <a:t> ориентирована на чтение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83568" y="14131"/>
            <a:ext cx="77768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Муниципальное казенное учреждение</a:t>
            </a:r>
          </a:p>
          <a:p>
            <a:pPr algn="ctr"/>
            <a:r>
              <a:rPr lang="ru-RU" sz="12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«Абыйская межпоселенческая  централизованная библиотечная система»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9537999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22 февраля 2022 г. Деловой завтрак\images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818"/>
          <a:stretch/>
        </p:blipFill>
        <p:spPr bwMode="auto">
          <a:xfrm>
            <a:off x="0" y="-22088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42910" y="3714752"/>
            <a:ext cx="63367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Общий план взаимодействия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молодых по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разрешению выбранной проблемы    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68729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Идеи по решению привлечения молодежи к проблеме продвижения книги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2786058"/>
            <a:ext cx="6155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Определение посильного участия в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нем молодежи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786" y="928670"/>
            <a:ext cx="45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ЦЕЛИ: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7584" y="684227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65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00232" y="285728"/>
            <a:ext cx="421320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 в группах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хочется, и колется!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3075" name="Picture 3" descr="C:\Users\Пользователь\Desktop\22 февраля 2022 г. Деловой завтрак\depositphotos_9777013-stock-photo-working-togeth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285" y="1714488"/>
            <a:ext cx="4956715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00034" y="1357298"/>
            <a:ext cx="835824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Проблема - укрепление роли библиотеки в качестве центра знаний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2571744"/>
            <a:ext cx="392909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Холл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(вывеска,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ресепшн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навигация)</a:t>
            </a:r>
          </a:p>
          <a:p>
            <a:pPr marL="342900" indent="-342900" algn="just"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Молодежный квартал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(по интересам, хобби, творчество)</a:t>
            </a:r>
          </a:p>
          <a:p>
            <a:pPr marL="342900" indent="-342900" algn="just">
              <a:buAutoNum type="arabicPeriod"/>
            </a:pP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Корпоративная зона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(конференции, коллективный отдых, открытые чтения)</a:t>
            </a:r>
          </a:p>
          <a:p>
            <a:pPr marL="342900" indent="-342900" algn="just">
              <a:buAutoNum type="arabicPeriod"/>
            </a:pP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Доступная среда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(игры, чтение, посещение с детьми, для категорий людей с ОВЗ)</a:t>
            </a:r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506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214290"/>
            <a:ext cx="60153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взмаху волшебной палочки </a:t>
            </a:r>
          </a:p>
        </p:txBody>
      </p:sp>
      <p:pic>
        <p:nvPicPr>
          <p:cNvPr id="8194" name="Picture 2" descr="Công Nghệ Hình ảnh Thương Mại Hình ảnh | Định dạng hình ảnh JPG 500660859|  vn.lovepik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99" y="2492896"/>
            <a:ext cx="8191500" cy="4170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0034" y="857232"/>
            <a:ext cx="81915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«Чем могу быть полезен в разрешении данной проблемы?»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Анализ существующей проблемы </a:t>
            </a:r>
            <a:endParaRPr lang="ru-RU" sz="3200" b="1" i="1" dirty="0">
              <a:solidFill>
                <a:schemeClr val="tx2"/>
              </a:solidFill>
            </a:endParaRPr>
          </a:p>
          <a:p>
            <a:pPr algn="ctr"/>
            <a:endParaRPr lang="ru-RU" sz="32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4479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C:\Users\Пользователь\Desktop\22 февраля 2022 г. Деловой завтрак\group-3014157_960_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590055"/>
            <a:ext cx="7384157" cy="425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11760" y="548680"/>
            <a:ext cx="33554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линии огня»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AutoShape 6" descr="Группа Команда Обратная Связь - Бесплатное изображение на Pixab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857356" y="1142984"/>
            <a:ext cx="662737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Какие препятствия могут возникнуть при взаимной работе по разрешению определенной Вами проблемы? </a:t>
            </a:r>
          </a:p>
          <a:p>
            <a:pPr algn="just"/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Ваши предложения по преодолению этих преград</a:t>
            </a:r>
          </a:p>
          <a:p>
            <a:endParaRPr lang="ru-RU" b="1" dirty="0"/>
          </a:p>
        </p:txBody>
      </p:sp>
      <p:pic>
        <p:nvPicPr>
          <p:cNvPr id="4099" name="Picture 3" descr="C:\Users\Пользователь\Desktop\1580117137_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3455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11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357166"/>
            <a:ext cx="53023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Карта 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группового сознания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 descr="C:\Users\Пользователь\Desktop\22 февраля 2022 г. Деловой завтрак\How-Honeybee-Helps-Businesses-Thrive-e15495046428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51" y="2258192"/>
            <a:ext cx="3941933" cy="25252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How Honeybee Helps Businesses Thrive - Benecaid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Picture 2" descr="C:\Users\Пользователь\Downloads\20200305_1044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086" y="3520826"/>
            <a:ext cx="3853119" cy="28898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75061" y="1268760"/>
            <a:ext cx="47938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Идеи, предложения и замечания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42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ользователь\Desktop\22 февраля 2022 г. Деловой завтрак\network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9592" y="332656"/>
            <a:ext cx="7560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«Выражаем огромную благодарность» </a:t>
            </a:r>
          </a:p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участникам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Деловой игры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0647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1077</TotalTime>
  <Words>532</Words>
  <Application>Microsoft Office PowerPoint</Application>
  <PresentationFormat>Экран (4:3)</PresentationFormat>
  <Paragraphs>131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Открытая</vt:lpstr>
      <vt:lpstr>Молодежь Абыя ориентирована на чтение</vt:lpstr>
      <vt:lpstr>Как сделать библиотеку «своей»?</vt:lpstr>
      <vt:lpstr>Презентация PowerPoint</vt:lpstr>
      <vt:lpstr>Презентация PowerPoint</vt:lpstr>
      <vt:lpstr>Презентация PowerPoint</vt:lpstr>
      <vt:lpstr>Презентация PowerPoint</vt:lpstr>
      <vt:lpstr>Актуальность</vt:lpstr>
      <vt:lpstr>Презентация PowerPoint</vt:lpstr>
      <vt:lpstr>Презентация PowerPoint</vt:lpstr>
      <vt:lpstr>«Дизайн +»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Молодежь Абыя ориентирована на чтение</dc:title>
  <dc:creator>с470</dc:creator>
  <cp:lastModifiedBy>Пользователь</cp:lastModifiedBy>
  <cp:revision>69</cp:revision>
  <dcterms:created xsi:type="dcterms:W3CDTF">2022-08-28T05:10:10Z</dcterms:created>
  <dcterms:modified xsi:type="dcterms:W3CDTF">2023-11-02T05:32:07Z</dcterms:modified>
</cp:coreProperties>
</file>